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72" r:id="rId1"/>
    <p:sldMasterId id="2147484104" r:id="rId2"/>
    <p:sldMasterId id="2147484119" r:id="rId3"/>
    <p:sldMasterId id="2147484134" r:id="rId4"/>
    <p:sldMasterId id="2147484149" r:id="rId5"/>
    <p:sldMasterId id="2147484326" r:id="rId6"/>
  </p:sldMasterIdLst>
  <p:notesMasterIdLst>
    <p:notesMasterId r:id="rId21"/>
  </p:notesMasterIdLst>
  <p:sldIdLst>
    <p:sldId id="456" r:id="rId7"/>
    <p:sldId id="482" r:id="rId8"/>
    <p:sldId id="483" r:id="rId9"/>
    <p:sldId id="510" r:id="rId10"/>
    <p:sldId id="524" r:id="rId11"/>
    <p:sldId id="519" r:id="rId12"/>
    <p:sldId id="520" r:id="rId13"/>
    <p:sldId id="525" r:id="rId14"/>
    <p:sldId id="523" r:id="rId15"/>
    <p:sldId id="507" r:id="rId16"/>
    <p:sldId id="526" r:id="rId17"/>
    <p:sldId id="513" r:id="rId18"/>
    <p:sldId id="474" r:id="rId19"/>
    <p:sldId id="455" r:id="rId20"/>
  </p:sldIdLst>
  <p:sldSz cx="9144000" cy="5143500" type="screen16x9"/>
  <p:notesSz cx="6808788" cy="9940925"/>
  <p:defaultTextStyle>
    <a:defPPr>
      <a:defRPr lang="ru-RU"/>
    </a:defPPr>
    <a:lvl1pPr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00050" indent="47625"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801688" indent="96838"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203325" indent="144463"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604963" indent="193675"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2F2F2"/>
    <a:srgbClr val="0066FF"/>
    <a:srgbClr val="3333FF"/>
    <a:srgbClr val="0000FF"/>
    <a:srgbClr val="0099CC"/>
    <a:srgbClr val="6600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0" autoAdjust="0"/>
    <p:restoredTop sz="92179" autoAdjust="0"/>
  </p:normalViewPr>
  <p:slideViewPr>
    <p:cSldViewPr>
      <p:cViewPr varScale="1">
        <p:scale>
          <a:sx n="122" d="100"/>
          <a:sy n="122" d="100"/>
        </p:scale>
        <p:origin x="552" y="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3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882417359789155E-2"/>
          <c:y val="8.931116507330232E-2"/>
          <c:w val="0.94978046547501283"/>
          <c:h val="0.864377256164251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balanced" dir="t">
                <a:rot lat="0" lon="0" rev="8700000"/>
              </a:lightRig>
            </a:scene3d>
            <a:sp3d>
              <a:bevelT w="190500" h="381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 w="25308">
                <a:noFill/>
              </a:ln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</c:dPt>
          <c:dPt>
            <c:idx val="1"/>
            <c:invertIfNegative val="0"/>
            <c:bubble3D val="0"/>
            <c:spPr>
              <a:solidFill>
                <a:srgbClr val="C0504D"/>
              </a:solidFill>
              <a:ln w="25308">
                <a:noFill/>
              </a:ln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5308">
                <a:noFill/>
              </a:ln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25308">
                <a:noFill/>
              </a:ln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</c:dPt>
          <c:dLbls>
            <c:dLbl>
              <c:idx val="2"/>
              <c:layout>
                <c:manualLayout>
                  <c:x val="1.7226550358324731E-3"/>
                  <c:y val="-1.703580796911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308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7140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Многодетные семьи</c:v>
                </c:pt>
                <c:pt idx="1">
                  <c:v>ветераны ВОВ, ветераны боевых действий</c:v>
                </c:pt>
                <c:pt idx="2">
                  <c:v>Инвалиды, один из родителей (усыновителей), опекун, попечитель ребенка-инвалида</c:v>
                </c:pt>
                <c:pt idx="3">
                  <c:v>Чернобыльцы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902</c:v>
                </c:pt>
                <c:pt idx="1">
                  <c:v>697</c:v>
                </c:pt>
                <c:pt idx="2">
                  <c:v>419</c:v>
                </c:pt>
                <c:pt idx="3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74386512"/>
        <c:axId val="105995224"/>
      </c:barChart>
      <c:catAx>
        <c:axId val="274386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5995224"/>
        <c:crosses val="autoZero"/>
        <c:auto val="1"/>
        <c:lblAlgn val="ctr"/>
        <c:lblOffset val="100"/>
        <c:noMultiLvlLbl val="0"/>
      </c:catAx>
      <c:valAx>
        <c:axId val="105995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74386512"/>
        <c:crosses val="autoZero"/>
        <c:crossBetween val="between"/>
        <c:majorUnit val="2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742768014758234E-2"/>
          <c:y val="3.3452966339219931E-2"/>
          <c:w val="0.90581374113236712"/>
          <c:h val="0.885222258128190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3465">
                <a:noFill/>
              </a:ln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23465"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23465">
                <a:noFill/>
              </a:ln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23465">
                <a:noFill/>
              </a:ln>
            </c:spPr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23465">
                <a:noFill/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27047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8181218007977978E-4"/>
                  <c:y val="-0.2331721172366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8490309251690473E-3"/>
                  <c:y val="-0.143924455491586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538205440749607E-4"/>
                  <c:y val="-0.118065013820246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8761653035770662E-3"/>
                  <c:y val="-7.8241775647780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346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пенсионеры</c:v>
                </c:pt>
                <c:pt idx="1">
                  <c:v>Многодетные семьи</c:v>
                </c:pt>
                <c:pt idx="2">
                  <c:v>Инвалиды</c:v>
                </c:pt>
                <c:pt idx="3">
                  <c:v>ветераны ВОВ, ветераны боевых действий</c:v>
                </c:pt>
                <c:pt idx="4">
                  <c:v>Чернобыльцы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27047</c:v>
                </c:pt>
                <c:pt idx="1">
                  <c:v>1571</c:v>
                </c:pt>
                <c:pt idx="2">
                  <c:v>764</c:v>
                </c:pt>
                <c:pt idx="3">
                  <c:v>731</c:v>
                </c:pt>
                <c:pt idx="4">
                  <c:v>111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212345752"/>
        <c:axId val="212282320"/>
      </c:barChart>
      <c:catAx>
        <c:axId val="212345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282320"/>
        <c:crosses val="autoZero"/>
        <c:auto val="1"/>
        <c:lblAlgn val="ctr"/>
        <c:lblOffset val="100"/>
        <c:noMultiLvlLbl val="0"/>
      </c:catAx>
      <c:valAx>
        <c:axId val="2122823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2345752"/>
        <c:crosses val="autoZero"/>
        <c:crossBetween val="between"/>
      </c:valAx>
      <c:spPr>
        <a:solidFill>
          <a:schemeClr val="bg1">
            <a:alpha val="0"/>
          </a:schemeClr>
        </a:solidFill>
        <a:ln w="25332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956874133326756E-2"/>
          <c:y val="0.20249195667601558"/>
          <c:w val="0.90228426265394379"/>
          <c:h val="0.615765765255107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Сну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2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5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47</c:v>
                </c:pt>
                <c:pt idx="1">
                  <c:v>63</c:v>
                </c:pt>
                <c:pt idx="2">
                  <c:v>90</c:v>
                </c:pt>
                <c:pt idx="3">
                  <c:v>99</c:v>
                </c:pt>
                <c:pt idx="4">
                  <c:v>107</c:v>
                </c:pt>
                <c:pt idx="5">
                  <c:v>113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43"/>
        <c:axId val="212442720"/>
        <c:axId val="212443112"/>
      </c:barChart>
      <c:catAx>
        <c:axId val="21244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2443112"/>
        <c:crosses val="autoZero"/>
        <c:auto val="1"/>
        <c:lblAlgn val="ctr"/>
        <c:lblOffset val="100"/>
        <c:noMultiLvlLbl val="0"/>
      </c:catAx>
      <c:valAx>
        <c:axId val="212443112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2442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96783540567559E-2"/>
          <c:y val="5.5378744503642607E-2"/>
          <c:w val="0.91206607674222362"/>
          <c:h val="0.9073123059175920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>
              <a:bevelT w="63500" h="63500" prst="artDeco"/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atte">
              <a:bevelT w="63500" h="63500" prst="artDeco"/>
              <a:contourClr>
                <a:srgbClr val="000000"/>
              </a:contourClr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65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2443504"/>
        <c:axId val="212443896"/>
      </c:barChart>
      <c:catAx>
        <c:axId val="2124435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2443896"/>
        <c:crosses val="autoZero"/>
        <c:auto val="1"/>
        <c:lblAlgn val="ctr"/>
        <c:lblOffset val="100"/>
        <c:noMultiLvlLbl val="0"/>
      </c:catAx>
      <c:valAx>
        <c:axId val="212443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2443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10DF26-FEC4-4533-ACCC-73217B6904A7}" type="doc">
      <dgm:prSet loTypeId="urn:microsoft.com/office/officeart/2005/8/layout/hierarchy3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046679F-9D1B-4D49-8434-E11A3600CCFA}">
      <dgm:prSet phldrT="[Текст]" custT="1"/>
      <dgm:sp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0" scaled="1"/>
          <a:tileRect/>
        </a:gradFill>
      </dgm:spPr>
      <dgm:t>
        <a:bodyPr/>
        <a:lstStyle/>
        <a:p>
          <a:pPr algn="l">
            <a:spcAft>
              <a:spcPts val="0"/>
            </a:spcAft>
          </a:pPr>
          <a:r>
            <a:rPr lang="en-US" sz="2400" b="1" i="0" baseline="0" dirty="0" smtClean="0">
              <a:latin typeface="Times New Roman" pitchFamily="18" charset="0"/>
            </a:rPr>
            <a:t>       </a:t>
          </a:r>
          <a:r>
            <a:rPr lang="ru-RU" sz="2400" b="1" i="0" baseline="0" dirty="0" smtClean="0">
              <a:latin typeface="Times New Roman" pitchFamily="18" charset="0"/>
            </a:rPr>
            <a:t> Налоговые льготы по транспортному и</a:t>
          </a:r>
        </a:p>
        <a:p>
          <a:pPr algn="l">
            <a:spcAft>
              <a:spcPts val="0"/>
            </a:spcAft>
          </a:pPr>
          <a:r>
            <a:rPr lang="ru-RU" sz="2400" b="1" i="0" baseline="0" dirty="0" smtClean="0">
              <a:latin typeface="Times New Roman" pitchFamily="18" charset="0"/>
            </a:rPr>
            <a:t>        земельному налогам физических лиц</a:t>
          </a:r>
          <a:endParaRPr lang="ru-RU" sz="2400" b="1" i="0" baseline="0" dirty="0">
            <a:latin typeface="Times New Roman" pitchFamily="18" charset="0"/>
          </a:endParaRPr>
        </a:p>
      </dgm:t>
    </dgm:pt>
    <dgm:pt modelId="{5590AB31-049A-4E45-8BCC-60253AB077CE}" type="parTrans" cxnId="{E370D02A-287C-4A51-A4A8-6AD5C2A22E0D}">
      <dgm:prSet/>
      <dgm:spPr/>
      <dgm:t>
        <a:bodyPr/>
        <a:lstStyle/>
        <a:p>
          <a:endParaRPr lang="ru-RU"/>
        </a:p>
      </dgm:t>
    </dgm:pt>
    <dgm:pt modelId="{7F5A9F61-8BFC-4E5E-9502-1212B6E5B4A7}" type="sibTrans" cxnId="{E370D02A-287C-4A51-A4A8-6AD5C2A22E0D}">
      <dgm:prSet/>
      <dgm:spPr/>
      <dgm:t>
        <a:bodyPr/>
        <a:lstStyle/>
        <a:p>
          <a:endParaRPr lang="ru-RU"/>
        </a:p>
      </dgm:t>
    </dgm:pt>
    <dgm:pt modelId="{61BF63F0-34E4-4F4D-9D8C-0818CBA0B65B}">
      <dgm:prSet phldrT="[Текст]" custT="1"/>
      <dgm:spPr>
        <a:solidFill>
          <a:schemeClr val="accent1">
            <a:lumMod val="75000"/>
            <a:alpha val="90000"/>
          </a:schemeClr>
        </a:solidFill>
        <a:ln>
          <a:solidFill>
            <a:srgbClr val="002060"/>
          </a:solidFill>
        </a:ln>
      </dgm:spPr>
      <dgm:t>
        <a:bodyPr anchor="ctr"/>
        <a:lstStyle/>
        <a:p>
          <a:pPr algn="just"/>
          <a:r>
            <a:rPr lang="ru-RU" sz="2000" b="1" dirty="0" err="1" smtClean="0">
              <a:solidFill>
                <a:schemeClr val="bg1"/>
              </a:solidFill>
              <a:latin typeface="Times New Roman" pitchFamily="18" charset="0"/>
            </a:rPr>
            <a:t>Беззаявительный</a:t>
          </a:r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</a:rPr>
            <a:t> порядок предоставления</a:t>
          </a:r>
          <a:endParaRPr lang="ru-RU" sz="2000" b="1" i="0" baseline="0" dirty="0">
            <a:solidFill>
              <a:schemeClr val="bg1"/>
            </a:solidFill>
            <a:latin typeface="Times New Roman" pitchFamily="18" charset="0"/>
            <a:cs typeface="Times New Roman" panose="02020603050405020304" pitchFamily="18" charset="0"/>
          </a:endParaRPr>
        </a:p>
      </dgm:t>
    </dgm:pt>
    <dgm:pt modelId="{9C8B01E5-34B8-4263-93A5-19AEE759F6C8}" type="parTrans" cxnId="{C075011F-EAAE-4F86-99ED-330EC009C352}">
      <dgm:prSet/>
      <dgm:spPr>
        <a:solidFill>
          <a:schemeClr val="tx2"/>
        </a:solidFill>
        <a:ln>
          <a:solidFill>
            <a:srgbClr val="0070C0"/>
          </a:solidFill>
        </a:ln>
      </dgm:spPr>
      <dgm:t>
        <a:bodyPr/>
        <a:lstStyle/>
        <a:p>
          <a:endParaRPr lang="ru-RU">
            <a:solidFill>
              <a:schemeClr val="tx2">
                <a:lumMod val="50000"/>
              </a:schemeClr>
            </a:solidFill>
          </a:endParaRPr>
        </a:p>
      </dgm:t>
    </dgm:pt>
    <dgm:pt modelId="{E386D572-1F99-44C1-9414-92ABE67D28F8}" type="sibTrans" cxnId="{C075011F-EAAE-4F86-99ED-330EC009C352}">
      <dgm:prSet/>
      <dgm:spPr/>
      <dgm:t>
        <a:bodyPr/>
        <a:lstStyle/>
        <a:p>
          <a:endParaRPr lang="ru-RU"/>
        </a:p>
      </dgm:t>
    </dgm:pt>
    <dgm:pt modelId="{701ADED0-1597-426D-A95F-19028E9DA5F2}">
      <dgm:prSet custT="1"/>
      <dgm:spPr>
        <a:solidFill>
          <a:schemeClr val="accent1">
            <a:lumMod val="75000"/>
            <a:alpha val="9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1" i="0" baseline="0" dirty="0" smtClean="0">
              <a:solidFill>
                <a:schemeClr val="bg1"/>
              </a:solidFill>
              <a:latin typeface="Times New Roman" pitchFamily="18" charset="0"/>
            </a:rPr>
            <a:t>Право плательщика!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0" i="0" baseline="0" dirty="0" smtClean="0">
              <a:solidFill>
                <a:schemeClr val="bg1"/>
              </a:solidFill>
              <a:latin typeface="Times New Roman" pitchFamily="18" charset="0"/>
            </a:rPr>
            <a:t>Заявление о применении налоговой льготы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0" i="0" baseline="0" dirty="0" smtClean="0">
              <a:solidFill>
                <a:schemeClr val="bg1"/>
              </a:solidFill>
              <a:latin typeface="Times New Roman" pitchFamily="18" charset="0"/>
            </a:rPr>
            <a:t>Форма заявления и порядок ее заполнения утверждены приказом ФНС России от 14.11.2017 № ММВ-7-21/897@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000" b="0" i="0" baseline="0" dirty="0" smtClean="0">
              <a:solidFill>
                <a:schemeClr val="bg1"/>
              </a:solidFill>
              <a:latin typeface="Times New Roman" pitchFamily="18" charset="0"/>
            </a:rPr>
            <a:t>Представить заявление о льготе можно в любой налоговый орган</a:t>
          </a:r>
          <a:endParaRPr lang="ru-RU" sz="2000" b="0" dirty="0">
            <a:solidFill>
              <a:schemeClr val="bg1"/>
            </a:solidFill>
          </a:endParaRPr>
        </a:p>
      </dgm:t>
    </dgm:pt>
    <dgm:pt modelId="{AAD0B6C2-AA3C-4847-A582-DFD7A7309243}" type="parTrans" cxnId="{B197A567-0B13-4FD2-8191-5D8D483973C1}">
      <dgm:prSet/>
      <dgm:spPr>
        <a:solidFill>
          <a:schemeClr val="tx2"/>
        </a:solidFill>
        <a:ln>
          <a:solidFill>
            <a:schemeClr val="tx2"/>
          </a:solidFill>
        </a:ln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1181DD57-2FB0-42CF-9AE0-2CFD413A11BC}" type="sibTrans" cxnId="{B197A567-0B13-4FD2-8191-5D8D483973C1}">
      <dgm:prSet/>
      <dgm:spPr/>
      <dgm:t>
        <a:bodyPr/>
        <a:lstStyle/>
        <a:p>
          <a:endParaRPr lang="ru-RU"/>
        </a:p>
      </dgm:t>
    </dgm:pt>
    <dgm:pt modelId="{1C44A3B1-91F4-4483-BEF7-73E464D65544}" type="pres">
      <dgm:prSet presAssocID="{F810DF26-FEC4-4533-ACCC-73217B6904A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F88891E-F39F-489D-BA43-BE718811C328}" type="pres">
      <dgm:prSet presAssocID="{2046679F-9D1B-4D49-8434-E11A3600CCFA}" presName="root" presStyleCnt="0"/>
      <dgm:spPr/>
    </dgm:pt>
    <dgm:pt modelId="{92A11656-A74F-435E-9730-0F0B87E51BC4}" type="pres">
      <dgm:prSet presAssocID="{2046679F-9D1B-4D49-8434-E11A3600CCFA}" presName="rootComposite" presStyleCnt="0"/>
      <dgm:spPr/>
    </dgm:pt>
    <dgm:pt modelId="{5DDD4C35-9549-499B-9745-C52782AC22AA}" type="pres">
      <dgm:prSet presAssocID="{2046679F-9D1B-4D49-8434-E11A3600CCFA}" presName="rootText" presStyleLbl="node1" presStyleIdx="0" presStyleCnt="1" custScaleX="498228" custScaleY="90985" custLinFactNeighborX="23540" custLinFactNeighborY="-26596"/>
      <dgm:spPr/>
      <dgm:t>
        <a:bodyPr/>
        <a:lstStyle/>
        <a:p>
          <a:endParaRPr lang="ru-RU"/>
        </a:p>
      </dgm:t>
    </dgm:pt>
    <dgm:pt modelId="{07274B7F-DB1B-439B-9ECF-D61F95D24BEA}" type="pres">
      <dgm:prSet presAssocID="{2046679F-9D1B-4D49-8434-E11A3600CCFA}" presName="rootConnector" presStyleLbl="node1" presStyleIdx="0" presStyleCnt="1"/>
      <dgm:spPr/>
      <dgm:t>
        <a:bodyPr/>
        <a:lstStyle/>
        <a:p>
          <a:endParaRPr lang="ru-RU"/>
        </a:p>
      </dgm:t>
    </dgm:pt>
    <dgm:pt modelId="{BE0ADC71-13A0-47DF-934F-E10A9A9BEC56}" type="pres">
      <dgm:prSet presAssocID="{2046679F-9D1B-4D49-8434-E11A3600CCFA}" presName="childShape" presStyleCnt="0"/>
      <dgm:spPr/>
    </dgm:pt>
    <dgm:pt modelId="{C0446082-B486-4D92-B518-3FE138F9A463}" type="pres">
      <dgm:prSet presAssocID="{9C8B01E5-34B8-4263-93A5-19AEE759F6C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6F3AAC76-F286-430D-B4A4-EBF0E74F8EF7}" type="pres">
      <dgm:prSet presAssocID="{61BF63F0-34E4-4F4D-9D8C-0818CBA0B65B}" presName="childText" presStyleLbl="bgAcc1" presStyleIdx="0" presStyleCnt="2" custScaleX="547065" custScaleY="75900" custLinFactNeighborX="-18612" custLinFactNeighborY="-10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3E691F-7533-413A-8F4E-628D4ECA6309}" type="pres">
      <dgm:prSet presAssocID="{AAD0B6C2-AA3C-4847-A582-DFD7A7309243}" presName="Name13" presStyleLbl="parChTrans1D2" presStyleIdx="1" presStyleCnt="2"/>
      <dgm:spPr/>
      <dgm:t>
        <a:bodyPr/>
        <a:lstStyle/>
        <a:p>
          <a:endParaRPr lang="ru-RU"/>
        </a:p>
      </dgm:t>
    </dgm:pt>
    <dgm:pt modelId="{97AB4C07-CFD5-4340-A8DB-D43DCC6ECED9}" type="pres">
      <dgm:prSet presAssocID="{701ADED0-1597-426D-A95F-19028E9DA5F2}" presName="childText" presStyleLbl="bgAcc1" presStyleIdx="1" presStyleCnt="2" custScaleX="542938" custScaleY="257318" custLinFactNeighborX="-17203" custLinFactNeighborY="28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42DBC4-034D-4A68-8520-1D7B674ED2D1}" type="presOf" srcId="{2046679F-9D1B-4D49-8434-E11A3600CCFA}" destId="{5DDD4C35-9549-499B-9745-C52782AC22AA}" srcOrd="0" destOrd="0" presId="urn:microsoft.com/office/officeart/2005/8/layout/hierarchy3"/>
    <dgm:cxn modelId="{3D8271CD-A9F2-41A3-9D82-0B006B391B4D}" type="presOf" srcId="{61BF63F0-34E4-4F4D-9D8C-0818CBA0B65B}" destId="{6F3AAC76-F286-430D-B4A4-EBF0E74F8EF7}" srcOrd="0" destOrd="0" presId="urn:microsoft.com/office/officeart/2005/8/layout/hierarchy3"/>
    <dgm:cxn modelId="{20F2DFB0-5A49-4A21-83BF-EE41072A10B8}" type="presOf" srcId="{9C8B01E5-34B8-4263-93A5-19AEE759F6C8}" destId="{C0446082-B486-4D92-B518-3FE138F9A463}" srcOrd="0" destOrd="0" presId="urn:microsoft.com/office/officeart/2005/8/layout/hierarchy3"/>
    <dgm:cxn modelId="{E370D02A-287C-4A51-A4A8-6AD5C2A22E0D}" srcId="{F810DF26-FEC4-4533-ACCC-73217B6904A7}" destId="{2046679F-9D1B-4D49-8434-E11A3600CCFA}" srcOrd="0" destOrd="0" parTransId="{5590AB31-049A-4E45-8BCC-60253AB077CE}" sibTransId="{7F5A9F61-8BFC-4E5E-9502-1212B6E5B4A7}"/>
    <dgm:cxn modelId="{49AA67E5-651B-439D-9B32-88080F78397F}" type="presOf" srcId="{AAD0B6C2-AA3C-4847-A582-DFD7A7309243}" destId="{073E691F-7533-413A-8F4E-628D4ECA6309}" srcOrd="0" destOrd="0" presId="urn:microsoft.com/office/officeart/2005/8/layout/hierarchy3"/>
    <dgm:cxn modelId="{1CA57587-8E42-4EC3-8B38-4AB1AD13A9AF}" type="presOf" srcId="{701ADED0-1597-426D-A95F-19028E9DA5F2}" destId="{97AB4C07-CFD5-4340-A8DB-D43DCC6ECED9}" srcOrd="0" destOrd="0" presId="urn:microsoft.com/office/officeart/2005/8/layout/hierarchy3"/>
    <dgm:cxn modelId="{B197A567-0B13-4FD2-8191-5D8D483973C1}" srcId="{2046679F-9D1B-4D49-8434-E11A3600CCFA}" destId="{701ADED0-1597-426D-A95F-19028E9DA5F2}" srcOrd="1" destOrd="0" parTransId="{AAD0B6C2-AA3C-4847-A582-DFD7A7309243}" sibTransId="{1181DD57-2FB0-42CF-9AE0-2CFD413A11BC}"/>
    <dgm:cxn modelId="{C075011F-EAAE-4F86-99ED-330EC009C352}" srcId="{2046679F-9D1B-4D49-8434-E11A3600CCFA}" destId="{61BF63F0-34E4-4F4D-9D8C-0818CBA0B65B}" srcOrd="0" destOrd="0" parTransId="{9C8B01E5-34B8-4263-93A5-19AEE759F6C8}" sibTransId="{E386D572-1F99-44C1-9414-92ABE67D28F8}"/>
    <dgm:cxn modelId="{36C27BF2-CABA-4089-BDD9-58320401DDCA}" type="presOf" srcId="{F810DF26-FEC4-4533-ACCC-73217B6904A7}" destId="{1C44A3B1-91F4-4483-BEF7-73E464D65544}" srcOrd="0" destOrd="0" presId="urn:microsoft.com/office/officeart/2005/8/layout/hierarchy3"/>
    <dgm:cxn modelId="{82D91F3C-AC02-4533-BC03-E2643C208691}" type="presOf" srcId="{2046679F-9D1B-4D49-8434-E11A3600CCFA}" destId="{07274B7F-DB1B-439B-9ECF-D61F95D24BEA}" srcOrd="1" destOrd="0" presId="urn:microsoft.com/office/officeart/2005/8/layout/hierarchy3"/>
    <dgm:cxn modelId="{AD4E887C-C7D6-4591-88D5-9D7174D47147}" type="presParOf" srcId="{1C44A3B1-91F4-4483-BEF7-73E464D65544}" destId="{AF88891E-F39F-489D-BA43-BE718811C328}" srcOrd="0" destOrd="0" presId="urn:microsoft.com/office/officeart/2005/8/layout/hierarchy3"/>
    <dgm:cxn modelId="{9597C120-01A5-42E6-B594-E90FAE68268F}" type="presParOf" srcId="{AF88891E-F39F-489D-BA43-BE718811C328}" destId="{92A11656-A74F-435E-9730-0F0B87E51BC4}" srcOrd="0" destOrd="0" presId="urn:microsoft.com/office/officeart/2005/8/layout/hierarchy3"/>
    <dgm:cxn modelId="{F2819C3C-F0C8-4C7F-8CC0-CBAF80B17B3C}" type="presParOf" srcId="{92A11656-A74F-435E-9730-0F0B87E51BC4}" destId="{5DDD4C35-9549-499B-9745-C52782AC22AA}" srcOrd="0" destOrd="0" presId="urn:microsoft.com/office/officeart/2005/8/layout/hierarchy3"/>
    <dgm:cxn modelId="{2F11F120-BAB2-4151-8AE4-86A326F1723D}" type="presParOf" srcId="{92A11656-A74F-435E-9730-0F0B87E51BC4}" destId="{07274B7F-DB1B-439B-9ECF-D61F95D24BEA}" srcOrd="1" destOrd="0" presId="urn:microsoft.com/office/officeart/2005/8/layout/hierarchy3"/>
    <dgm:cxn modelId="{FC3968B6-2A02-4106-BEB6-BE27A9A48DD7}" type="presParOf" srcId="{AF88891E-F39F-489D-BA43-BE718811C328}" destId="{BE0ADC71-13A0-47DF-934F-E10A9A9BEC56}" srcOrd="1" destOrd="0" presId="urn:microsoft.com/office/officeart/2005/8/layout/hierarchy3"/>
    <dgm:cxn modelId="{91D7C3F2-D497-4F79-8203-4C08A7FCB311}" type="presParOf" srcId="{BE0ADC71-13A0-47DF-934F-E10A9A9BEC56}" destId="{C0446082-B486-4D92-B518-3FE138F9A463}" srcOrd="0" destOrd="0" presId="urn:microsoft.com/office/officeart/2005/8/layout/hierarchy3"/>
    <dgm:cxn modelId="{0F9D681E-85E5-4D58-8F52-ABC30F368C9B}" type="presParOf" srcId="{BE0ADC71-13A0-47DF-934F-E10A9A9BEC56}" destId="{6F3AAC76-F286-430D-B4A4-EBF0E74F8EF7}" srcOrd="1" destOrd="0" presId="urn:microsoft.com/office/officeart/2005/8/layout/hierarchy3"/>
    <dgm:cxn modelId="{38AF8279-0278-4DC4-83BD-F427CA7666ED}" type="presParOf" srcId="{BE0ADC71-13A0-47DF-934F-E10A9A9BEC56}" destId="{073E691F-7533-413A-8F4E-628D4ECA6309}" srcOrd="2" destOrd="0" presId="urn:microsoft.com/office/officeart/2005/8/layout/hierarchy3"/>
    <dgm:cxn modelId="{63E9E072-3DD3-4EBD-A490-D3B95B10210E}" type="presParOf" srcId="{BE0ADC71-13A0-47DF-934F-E10A9A9BEC56}" destId="{97AB4C07-CFD5-4340-A8DB-D43DCC6ECED9}" srcOrd="3" destOrd="0" presId="urn:microsoft.com/office/officeart/2005/8/layout/hierarchy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0.04892</cdr:x>
      <cdr:y>0.11479</cdr:y>
    </cdr:from>
    <cdr:to>
      <cdr:x>0.20752</cdr:x>
      <cdr:y>0.20783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31497" y="425110"/>
          <a:ext cx="1398927" cy="344562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outerShdw blurRad="225425" dist="50800" dir="5220000" algn="ctr">
            <a:srgbClr val="000000">
              <a:alpha val="33000"/>
            </a:srgbClr>
          </a:outerShdw>
        </a:effectLst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6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0.16108</cdr:x>
      <cdr:y>0.40127</cdr:y>
    </cdr:from>
    <cdr:to>
      <cdr:x>0.25817</cdr:x>
      <cdr:y>0.47516</cdr:y>
    </cdr:to>
    <cdr:sp macro="" textlink="">
      <cdr:nvSpPr>
        <cdr:cNvPr id="3" name="Выгнутая вниз стрелка 2"/>
        <cdr:cNvSpPr/>
      </cdr:nvSpPr>
      <cdr:spPr>
        <a:xfrm xmlns:a="http://schemas.openxmlformats.org/drawingml/2006/main" rot="19554106">
          <a:off x="1252682" y="1415855"/>
          <a:ext cx="755056" cy="260713"/>
        </a:xfrm>
        <a:prstGeom xmlns:a="http://schemas.openxmlformats.org/drawingml/2006/main" prst="curvedUp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00B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0.30923</cdr:x>
      <cdr:y>0.33169</cdr:y>
    </cdr:from>
    <cdr:to>
      <cdr:x>0.40632</cdr:x>
      <cdr:y>0.40558</cdr:y>
    </cdr:to>
    <cdr:sp macro="" textlink="">
      <cdr:nvSpPr>
        <cdr:cNvPr id="5" name="Выгнутая вниз стрелка 4"/>
        <cdr:cNvSpPr/>
      </cdr:nvSpPr>
      <cdr:spPr>
        <a:xfrm xmlns:a="http://schemas.openxmlformats.org/drawingml/2006/main" rot="19554106">
          <a:off x="2404811" y="1170336"/>
          <a:ext cx="755056" cy="260713"/>
        </a:xfrm>
        <a:prstGeom xmlns:a="http://schemas.openxmlformats.org/drawingml/2006/main" prst="curvedUp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00B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0.46846</cdr:x>
      <cdr:y>0.25006</cdr:y>
    </cdr:from>
    <cdr:to>
      <cdr:x>0.56555</cdr:x>
      <cdr:y>0.32396</cdr:y>
    </cdr:to>
    <cdr:sp macro="" textlink="">
      <cdr:nvSpPr>
        <cdr:cNvPr id="6" name="Выгнутая вниз стрелка 5"/>
        <cdr:cNvSpPr/>
      </cdr:nvSpPr>
      <cdr:spPr>
        <a:xfrm xmlns:a="http://schemas.openxmlformats.org/drawingml/2006/main" rot="19554106">
          <a:off x="3643156" y="882301"/>
          <a:ext cx="755056" cy="260748"/>
        </a:xfrm>
        <a:prstGeom xmlns:a="http://schemas.openxmlformats.org/drawingml/2006/main" prst="curvedUp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00B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0.61101</cdr:x>
      <cdr:y>0.20631</cdr:y>
    </cdr:from>
    <cdr:to>
      <cdr:x>0.7081</cdr:x>
      <cdr:y>0.28021</cdr:y>
    </cdr:to>
    <cdr:sp macro="" textlink="">
      <cdr:nvSpPr>
        <cdr:cNvPr id="7" name="Выгнутая вниз стрелка 6"/>
        <cdr:cNvSpPr/>
      </cdr:nvSpPr>
      <cdr:spPr>
        <a:xfrm xmlns:a="http://schemas.openxmlformats.org/drawingml/2006/main" rot="19554106">
          <a:off x="4993803" y="727944"/>
          <a:ext cx="793524" cy="260748"/>
        </a:xfrm>
        <a:prstGeom xmlns:a="http://schemas.openxmlformats.org/drawingml/2006/main" prst="curvedUp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00B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0.0906</cdr:x>
      <cdr:y>0.27806</cdr:y>
    </cdr:from>
    <cdr:to>
      <cdr:x>0.27506</cdr:x>
      <cdr:y>0.36509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740453" y="981099"/>
          <a:ext cx="1507605" cy="307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kern="1200" cap="none" spc="0" normalizeH="0" baseline="0" noProof="0" dirty="0" err="1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Тр</a:t>
          </a:r>
          <a:r>
            <a:rPr kumimoji="0" lang="ru-RU" sz="1200" b="1" i="1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 = 134%</a:t>
          </a:r>
        </a:p>
      </cdr:txBody>
    </cdr:sp>
  </cdr:relSizeAnchor>
  <cdr:relSizeAnchor xmlns:cdr="http://schemas.openxmlformats.org/drawingml/2006/chartDrawing">
    <cdr:from>
      <cdr:x>0.24918</cdr:x>
      <cdr:y>0.19643</cdr:y>
    </cdr:from>
    <cdr:to>
      <cdr:x>0.43365</cdr:x>
      <cdr:y>0.28346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036597" y="693067"/>
          <a:ext cx="1507688" cy="307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kern="1200" cap="none" spc="0" normalizeH="0" baseline="0" noProof="0" dirty="0" err="1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Тр</a:t>
          </a:r>
          <a:r>
            <a:rPr kumimoji="0" lang="ru-RU" sz="1200" b="1" i="1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 = 142%</a:t>
          </a:r>
        </a:p>
      </cdr:txBody>
    </cdr:sp>
  </cdr:relSizeAnchor>
  <cdr:relSizeAnchor xmlns:cdr="http://schemas.openxmlformats.org/drawingml/2006/chartDrawing">
    <cdr:from>
      <cdr:x>0.40776</cdr:x>
      <cdr:y>0.11479</cdr:y>
    </cdr:from>
    <cdr:to>
      <cdr:x>0.59223</cdr:x>
      <cdr:y>0.20182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332694" y="405035"/>
          <a:ext cx="1507687" cy="307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kern="1200" cap="none" spc="0" normalizeH="0" baseline="0" noProof="0" dirty="0" err="1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Тр</a:t>
          </a:r>
          <a:r>
            <a:rPr kumimoji="0" lang="ru-RU" sz="1200" b="1" i="1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 = 110%</a:t>
          </a:r>
        </a:p>
      </cdr:txBody>
    </cdr:sp>
  </cdr:relSizeAnchor>
  <cdr:relSizeAnchor xmlns:cdr="http://schemas.openxmlformats.org/drawingml/2006/chartDrawing">
    <cdr:from>
      <cdr:x>0.55755</cdr:x>
      <cdr:y>0.07398</cdr:y>
    </cdr:from>
    <cdr:to>
      <cdr:x>0.74202</cdr:x>
      <cdr:y>0.161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556877" y="261019"/>
          <a:ext cx="1507687" cy="307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kern="1200" cap="none" spc="0" normalizeH="0" baseline="0" noProof="0" dirty="0" err="1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Тр</a:t>
          </a:r>
          <a:r>
            <a:rPr kumimoji="0" lang="ru-RU" sz="1200" b="1" i="1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 = 108%</a:t>
          </a:r>
        </a:p>
      </cdr:txBody>
    </cdr:sp>
  </cdr:relSizeAnchor>
  <cdr:relSizeAnchor xmlns:cdr="http://schemas.openxmlformats.org/drawingml/2006/chartDrawing">
    <cdr:from>
      <cdr:x>0.76959</cdr:x>
      <cdr:y>0.15107</cdr:y>
    </cdr:from>
    <cdr:to>
      <cdr:x>0.86668</cdr:x>
      <cdr:y>0.22497</cdr:y>
    </cdr:to>
    <cdr:sp macro="" textlink="">
      <cdr:nvSpPr>
        <cdr:cNvPr id="12" name="Выгнутая вниз стрелка 11"/>
        <cdr:cNvSpPr/>
      </cdr:nvSpPr>
      <cdr:spPr>
        <a:xfrm xmlns:a="http://schemas.openxmlformats.org/drawingml/2006/main" rot="19554106">
          <a:off x="6289947" y="533043"/>
          <a:ext cx="793524" cy="260748"/>
        </a:xfrm>
        <a:prstGeom xmlns:a="http://schemas.openxmlformats.org/drawingml/2006/main" prst="curvedUp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00B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0.7233</cdr:x>
      <cdr:y>0.00575</cdr:y>
    </cdr:from>
    <cdr:to>
      <cdr:x>0.90777</cdr:x>
      <cdr:y>0.09277</cdr:y>
    </cdr:to>
    <cdr:sp macro="" textlink="">
      <cdr:nvSpPr>
        <cdr:cNvPr id="13" name="TextBox 2"/>
        <cdr:cNvSpPr txBox="1"/>
      </cdr:nvSpPr>
      <cdr:spPr>
        <a:xfrm xmlns:a="http://schemas.openxmlformats.org/drawingml/2006/main">
          <a:off x="5911547" y="20277"/>
          <a:ext cx="1507687" cy="307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1" u="none" strike="noStrike" kern="1200" cap="none" spc="0" normalizeH="0" baseline="0" noProof="0" dirty="0" err="1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Тр</a:t>
          </a:r>
          <a:r>
            <a:rPr kumimoji="0" lang="ru-RU" sz="1200" b="1" i="1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rPr>
            <a:t> = 106%</a:t>
          </a:r>
        </a:p>
      </cdr:txBody>
    </cdr:sp>
  </cdr:relSizeAnchor>
  <cdr:relSizeAnchor xmlns:cdr="http://schemas.openxmlformats.org/drawingml/2006/chartDrawing">
    <cdr:from>
      <cdr:x>0.10747</cdr:x>
      <cdr:y>0.93696</cdr:y>
    </cdr:from>
    <cdr:to>
      <cdr:x>0.42465</cdr:x>
      <cdr:y>1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878384" y="4652280"/>
          <a:ext cx="2592288" cy="2334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defPPr>
            <a:defRPr lang="ru-RU"/>
          </a:defPPr>
          <a:lvl1pPr algn="l" defTabSz="801688" rtl="0" eaLnBrk="0" fontAlgn="base" hangingPunct="0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lvl1pPr>
          <a:lvl2pPr marL="400050" indent="47625" algn="l" defTabSz="801688" rtl="0" eaLnBrk="0" fontAlgn="base" hangingPunct="0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lvl2pPr>
          <a:lvl3pPr marL="801688" indent="96838" algn="l" defTabSz="801688" rtl="0" eaLnBrk="0" fontAlgn="base" hangingPunct="0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lvl3pPr>
          <a:lvl4pPr marL="1203325" indent="144463" algn="l" defTabSz="801688" rtl="0" eaLnBrk="0" fontAlgn="base" hangingPunct="0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lvl4pPr>
          <a:lvl5pPr marL="1604963" indent="193675" algn="l" defTabSz="801688" rtl="0" eaLnBrk="0" fontAlgn="base" hangingPunct="0">
            <a:spcBef>
              <a:spcPct val="0"/>
            </a:spcBef>
            <a:spcAft>
              <a:spcPct val="0"/>
            </a:spcAft>
            <a:defRPr sz="16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lvl5pPr>
          <a:lvl6pPr marL="2286000" algn="l" defTabSz="914400" rtl="0" eaLnBrk="1" latinLnBrk="0" hangingPunct="1">
            <a:defRPr sz="16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lvl6pPr>
          <a:lvl7pPr marL="2743200" algn="l" defTabSz="914400" rtl="0" eaLnBrk="1" latinLnBrk="0" hangingPunct="1">
            <a:defRPr sz="16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lvl7pPr>
          <a:lvl8pPr marL="3200400" algn="l" defTabSz="914400" rtl="0" eaLnBrk="1" latinLnBrk="0" hangingPunct="1">
            <a:defRPr sz="16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lvl8pPr>
          <a:lvl9pPr marL="3657600" algn="l" defTabSz="914400" rtl="0" eaLnBrk="1" latinLnBrk="0" hangingPunct="1">
            <a:defRPr sz="16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lvl9pPr>
        </a:lstStyle>
        <a:p xmlns:a="http://schemas.openxmlformats.org/drawingml/2006/main">
          <a:pPr marL="0" marR="0" indent="0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400" b="1" i="0" u="none" strike="noStrike" kern="1200" cap="none" spc="0" normalizeH="0" baseline="0" noProof="0" dirty="0" smtClean="0">
            <a:ln>
              <a:noFill/>
            </a:ln>
            <a:solidFill>
              <a:schemeClr val="tx2">
                <a:lumMod val="50000"/>
              </a:schemeClr>
            </a:solidFill>
            <a:effectLst/>
            <a:uLnTx/>
            <a:uFillTx/>
            <a:latin typeface="Times New Roman" panose="02020603050405020304" pitchFamily="18" charset="0"/>
            <a:ea typeface="+mj-ea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0.0775</cdr:x>
      <cdr:y>0.07778</cdr:y>
    </cdr:from>
    <cdr:to>
      <cdr:x>0.22445</cdr:x>
      <cdr:y>0.19445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83568" y="288061"/>
          <a:ext cx="129614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0.13084</cdr:x>
      <cdr:y>0.08063</cdr:y>
    </cdr:from>
    <cdr:to>
      <cdr:x>0.37712</cdr:x>
      <cdr:y>0.13897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1224136" y="298619"/>
          <a:ext cx="23042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400" b="1" i="1" kern="1200" dirty="0" err="1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Тр</a:t>
          </a:r>
          <a:r>
            <a:rPr lang="ru-RU" sz="1400" b="1" i="1" kern="12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 - темп роста, %</a:t>
          </a:r>
          <a:endParaRPr kumimoji="0" lang="ru-RU" sz="1400" b="1" i="1" u="none" strike="noStrike" kern="1200" cap="none" spc="0" normalizeH="0" baseline="0" noProof="0" dirty="0" smtClean="0">
            <a:ln>
              <a:noFill/>
            </a:ln>
            <a:solidFill>
              <a:schemeClr val="tx2">
                <a:lumMod val="50000"/>
              </a:schemeClr>
            </a:solidFill>
            <a:effectLst/>
            <a:uLnTx/>
            <a:uFillTx/>
            <a:latin typeface="Times New Roman" panose="02020603050405020304" pitchFamily="18" charset="0"/>
            <a:ea typeface="+mj-ea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0.7165</cdr:x>
      <cdr:y>0.10906</cdr:y>
    </cdr:from>
    <cdr:to>
      <cdr:x>0.82738</cdr:x>
      <cdr:y>0.58858</cdr:y>
    </cdr:to>
    <cdr:sp macro="" textlink="">
      <cdr:nvSpPr>
        <cdr:cNvPr id="2" name="Правая фигурная скобка 1"/>
        <cdr:cNvSpPr/>
      </cdr:nvSpPr>
      <cdr:spPr>
        <a:xfrm xmlns:a="http://schemas.openxmlformats.org/drawingml/2006/main">
          <a:off x="1702596" y="360363"/>
          <a:ext cx="263474" cy="1584468"/>
        </a:xfrm>
        <a:prstGeom xmlns:a="http://schemas.openxmlformats.org/drawingml/2006/main" prst="rightBrace">
          <a:avLst>
            <a:gd name="adj1" fmla="val 55728"/>
            <a:gd name="adj2" fmla="val 50000"/>
          </a:avLst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0.72727</cdr:x>
      <cdr:y>0.59792</cdr:y>
    </cdr:from>
    <cdr:to>
      <cdr:x>0.83333</cdr:x>
      <cdr:y>0.94939</cdr:y>
    </cdr:to>
    <cdr:sp macro="" textlink="">
      <cdr:nvSpPr>
        <cdr:cNvPr id="3" name="Правая фигурная скобка 2"/>
        <cdr:cNvSpPr/>
      </cdr:nvSpPr>
      <cdr:spPr>
        <a:xfrm xmlns:a="http://schemas.openxmlformats.org/drawingml/2006/main">
          <a:off x="1728193" y="1975701"/>
          <a:ext cx="252027" cy="1161371"/>
        </a:xfrm>
        <a:prstGeom xmlns:a="http://schemas.openxmlformats.org/drawingml/2006/main" prst="rightBrace">
          <a:avLst>
            <a:gd name="adj1" fmla="val 43283"/>
            <a:gd name="adj2" fmla="val 50000"/>
          </a:avLst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814" tIns="45907" rIns="91814" bIns="45907" rtlCol="0"/>
          <a:lstStyle>
            <a:lvl1pPr algn="l" defTabSz="819640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814" tIns="45907" rIns="91814" bIns="45907" rtlCol="0"/>
          <a:lstStyle>
            <a:lvl1pPr algn="r" defTabSz="819640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9130B82-A11F-426B-8239-1755AD3A290D}" type="datetimeFigureOut">
              <a:rPr lang="ru-RU"/>
              <a:pPr>
                <a:defRPr/>
              </a:pPr>
              <a:t>19.10.2021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14" tIns="45907" rIns="91814" bIns="4590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6712" cy="4473575"/>
          </a:xfrm>
          <a:prstGeom prst="rect">
            <a:avLst/>
          </a:prstGeom>
        </p:spPr>
        <p:txBody>
          <a:bodyPr vert="horz" lIns="91814" tIns="45907" rIns="91814" bIns="4590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814" tIns="45907" rIns="91814" bIns="45907" rtlCol="0" anchor="b"/>
          <a:lstStyle>
            <a:lvl1pPr algn="l" defTabSz="819640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wrap="square" lIns="91814" tIns="45907" rIns="91814" bIns="45907" numCol="1" anchor="b" anchorCtr="0" compatLnSpc="1">
            <a:prstTxWarp prst="textNoShape">
              <a:avLst/>
            </a:prstTxWarp>
          </a:bodyPr>
          <a:lstStyle>
            <a:lvl1pPr algn="r" defTabSz="819150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3F97CB-4BA2-4C97-BC95-684D1A55F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2331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050"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688"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3325"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4963"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7886" algn="l" defTabSz="8031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9471" algn="l" defTabSz="8031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11041" algn="l" defTabSz="8031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12627" algn="l" defTabSz="8031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88D2AF8-2EAE-4D1A-AA20-DA86BBBE4777}" type="slidenum">
              <a:rPr lang="ru-RU" altLang="ru-RU" sz="1200" smtClean="0">
                <a:latin typeface="Calibri" panose="020F0502020204030204" pitchFamily="34" charset="0"/>
              </a:rPr>
              <a:pPr/>
              <a:t>1</a:t>
            </a:fld>
            <a:endParaRPr lang="ru-RU" altLang="ru-RU" sz="120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148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787064C-37E8-430C-A769-B12C3AE81B1C}" type="slidenum">
              <a:rPr lang="ru-RU" altLang="ru-RU" sz="1200" smtClean="0">
                <a:solidFill>
                  <a:prstClr val="black"/>
                </a:solidFill>
                <a:latin typeface="Calibri" panose="020F0502020204030204" pitchFamily="34" charset="0"/>
              </a:rPr>
              <a:pPr/>
              <a:t>7</a:t>
            </a:fld>
            <a:endParaRPr lang="ru-RU" altLang="ru-RU" sz="120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917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42731F5-92CD-49DE-B869-159CABC2E7CA}" type="slidenum">
              <a:rPr lang="ru-RU" altLang="ru-RU" sz="1200" smtClean="0">
                <a:solidFill>
                  <a:prstClr val="black"/>
                </a:solidFill>
                <a:latin typeface="Calibri" panose="020F0502020204030204" pitchFamily="34" charset="0"/>
              </a:rPr>
              <a:pPr/>
              <a:t>8</a:t>
            </a:fld>
            <a:endParaRPr lang="ru-RU" altLang="ru-RU" sz="120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773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502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7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4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7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4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8352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12C909E0-7DD3-4015-892F-BF1EB90F02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0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060BCE9-6B9D-4C5C-B754-9EBDC9741D8E}" type="datetime1">
              <a:rPr lang="ru-RU"/>
              <a:pPr>
                <a:defRPr/>
              </a:pPr>
              <a:t>19.10.2021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74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3" y="20482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06A5B1A-41BA-43A7-AC73-1A6AC2539227}" type="datetime1">
              <a:rPr lang="ru-RU"/>
              <a:pPr>
                <a:defRPr/>
              </a:pPr>
              <a:t>19.10.2021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831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6803" indent="0">
              <a:buNone/>
              <a:defRPr sz="2500"/>
            </a:lvl2pPr>
            <a:lvl3pPr marL="813603" indent="0">
              <a:buNone/>
              <a:defRPr sz="2100"/>
            </a:lvl3pPr>
            <a:lvl4pPr marL="1220401" indent="0">
              <a:buNone/>
              <a:defRPr sz="1800"/>
            </a:lvl4pPr>
            <a:lvl5pPr marL="1627201" indent="0">
              <a:buNone/>
              <a:defRPr sz="1800"/>
            </a:lvl5pPr>
            <a:lvl6pPr marL="2034006" indent="0">
              <a:buNone/>
              <a:defRPr sz="1800"/>
            </a:lvl6pPr>
            <a:lvl7pPr marL="2440808" indent="0">
              <a:buNone/>
              <a:defRPr sz="1800"/>
            </a:lvl7pPr>
            <a:lvl8pPr marL="2847605" indent="0">
              <a:buNone/>
              <a:defRPr sz="1800"/>
            </a:lvl8pPr>
            <a:lvl9pPr marL="3254409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7A1B63B-0011-42BD-B6FF-128A175D130C}" type="datetime1">
              <a:rPr lang="ru-RU"/>
              <a:pPr>
                <a:defRPr/>
              </a:pPr>
              <a:t>19.10.2021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0CD3DCEC-A747-429E-990B-1FC0F667E5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962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0D2D552-9CA2-4E04-8831-4E210CCD7B2B}" type="datetime1">
              <a:rPr lang="ru-RU"/>
              <a:pPr>
                <a:defRPr/>
              </a:pPr>
              <a:t>19.10.2021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0CA6BDC2-84BB-41E5-AF95-5F8DDA9A63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6677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1B90834-939B-45F7-8A6B-821EB87678A3}" type="datetime1">
              <a:rPr lang="ru-RU"/>
              <a:pPr>
                <a:defRPr/>
              </a:pPr>
              <a:t>19.10.2021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0E2C673C-59F8-46BB-8FBE-E4E0DBECD2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5042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9" y="1598265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168" indent="0" algn="ctr">
              <a:buNone/>
              <a:defRPr/>
            </a:lvl2pPr>
            <a:lvl3pPr marL="712340" indent="0" algn="ctr">
              <a:buNone/>
              <a:defRPr/>
            </a:lvl3pPr>
            <a:lvl4pPr marL="1068524" indent="0" algn="ctr">
              <a:buNone/>
              <a:defRPr/>
            </a:lvl4pPr>
            <a:lvl5pPr marL="1424697" indent="0" algn="ctr">
              <a:buNone/>
              <a:defRPr/>
            </a:lvl5pPr>
            <a:lvl6pPr marL="1780872" indent="0" algn="ctr">
              <a:buNone/>
              <a:defRPr/>
            </a:lvl6pPr>
            <a:lvl7pPr marL="2137048" indent="0" algn="ctr">
              <a:buNone/>
              <a:defRPr/>
            </a:lvl7pPr>
            <a:lvl8pPr marL="2493220" indent="0" algn="ctr">
              <a:buNone/>
              <a:defRPr/>
            </a:lvl8pPr>
            <a:lvl9pPr marL="284939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9F4DE-ACE8-49D9-A3C5-76F72FAA4B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3307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3B0F2-C75C-48E5-A58E-98376309E5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1173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0" y="3305572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168" indent="0">
              <a:buNone/>
              <a:defRPr sz="1400"/>
            </a:lvl2pPr>
            <a:lvl3pPr marL="712340" indent="0">
              <a:buNone/>
              <a:defRPr sz="1300"/>
            </a:lvl3pPr>
            <a:lvl4pPr marL="1068524" indent="0">
              <a:buNone/>
              <a:defRPr sz="1100"/>
            </a:lvl4pPr>
            <a:lvl5pPr marL="1424697" indent="0">
              <a:buNone/>
              <a:defRPr sz="1100"/>
            </a:lvl5pPr>
            <a:lvl6pPr marL="1780872" indent="0">
              <a:buNone/>
              <a:defRPr sz="1100"/>
            </a:lvl6pPr>
            <a:lvl7pPr marL="2137048" indent="0">
              <a:buNone/>
              <a:defRPr sz="1100"/>
            </a:lvl7pPr>
            <a:lvl8pPr marL="2493220" indent="0">
              <a:buNone/>
              <a:defRPr sz="1100"/>
            </a:lvl8pPr>
            <a:lvl9pPr marL="284939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323C6-F43E-4BD8-8778-DE8632016F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11117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7D867-CFDD-4BA6-9EEC-7EC6C73735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1728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9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4232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2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168" indent="0">
              <a:buNone/>
              <a:defRPr sz="1600" b="1"/>
            </a:lvl2pPr>
            <a:lvl3pPr marL="712340" indent="0">
              <a:buNone/>
              <a:defRPr sz="1400" b="1"/>
            </a:lvl3pPr>
            <a:lvl4pPr marL="1068524" indent="0">
              <a:buNone/>
              <a:defRPr sz="1300" b="1"/>
            </a:lvl4pPr>
            <a:lvl5pPr marL="1424697" indent="0">
              <a:buNone/>
              <a:defRPr sz="1300" b="1"/>
            </a:lvl5pPr>
            <a:lvl6pPr marL="1780872" indent="0">
              <a:buNone/>
              <a:defRPr sz="1300" b="1"/>
            </a:lvl6pPr>
            <a:lvl7pPr marL="2137048" indent="0">
              <a:buNone/>
              <a:defRPr sz="1300" b="1"/>
            </a:lvl7pPr>
            <a:lvl8pPr marL="2493220" indent="0">
              <a:buNone/>
              <a:defRPr sz="1300" b="1"/>
            </a:lvl8pPr>
            <a:lvl9pPr marL="2849393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168" indent="0">
              <a:buNone/>
              <a:defRPr sz="1600" b="1"/>
            </a:lvl2pPr>
            <a:lvl3pPr marL="712340" indent="0">
              <a:buNone/>
              <a:defRPr sz="1400" b="1"/>
            </a:lvl3pPr>
            <a:lvl4pPr marL="1068524" indent="0">
              <a:buNone/>
              <a:defRPr sz="1300" b="1"/>
            </a:lvl4pPr>
            <a:lvl5pPr marL="1424697" indent="0">
              <a:buNone/>
              <a:defRPr sz="1300" b="1"/>
            </a:lvl5pPr>
            <a:lvl6pPr marL="1780872" indent="0">
              <a:buNone/>
              <a:defRPr sz="1300" b="1"/>
            </a:lvl6pPr>
            <a:lvl7pPr marL="2137048" indent="0">
              <a:buNone/>
              <a:defRPr sz="1300" b="1"/>
            </a:lvl7pPr>
            <a:lvl8pPr marL="2493220" indent="0">
              <a:buNone/>
              <a:defRPr sz="1300" b="1"/>
            </a:lvl8pPr>
            <a:lvl9pPr marL="2849393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AE239-764D-4021-9E36-EEF06FCDEE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64558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CE9BF-8E5C-41F6-8A26-D36B220B35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255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24C04-508E-4228-8EAA-3C0DE93D1F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95741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2" y="20521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2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168" indent="0">
              <a:buNone/>
              <a:defRPr sz="1000"/>
            </a:lvl2pPr>
            <a:lvl3pPr marL="712340" indent="0">
              <a:buNone/>
              <a:defRPr sz="800"/>
            </a:lvl3pPr>
            <a:lvl4pPr marL="1068524" indent="0">
              <a:buNone/>
              <a:defRPr sz="700"/>
            </a:lvl4pPr>
            <a:lvl5pPr marL="1424697" indent="0">
              <a:buNone/>
              <a:defRPr sz="700"/>
            </a:lvl5pPr>
            <a:lvl6pPr marL="1780872" indent="0">
              <a:buNone/>
              <a:defRPr sz="700"/>
            </a:lvl6pPr>
            <a:lvl7pPr marL="2137048" indent="0">
              <a:buNone/>
              <a:defRPr sz="700"/>
            </a:lvl7pPr>
            <a:lvl8pPr marL="2493220" indent="0">
              <a:buNone/>
              <a:defRPr sz="700"/>
            </a:lvl8pPr>
            <a:lvl9pPr marL="2849393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B2C7F-2279-4D93-BA6F-567208D545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5514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09" y="3600364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0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168" indent="0">
              <a:buNone/>
              <a:defRPr sz="2300"/>
            </a:lvl2pPr>
            <a:lvl3pPr marL="712340" indent="0">
              <a:buNone/>
              <a:defRPr sz="1900"/>
            </a:lvl3pPr>
            <a:lvl4pPr marL="1068524" indent="0">
              <a:buNone/>
              <a:defRPr sz="1600"/>
            </a:lvl4pPr>
            <a:lvl5pPr marL="1424697" indent="0">
              <a:buNone/>
              <a:defRPr sz="1600"/>
            </a:lvl5pPr>
            <a:lvl6pPr marL="1780872" indent="0">
              <a:buNone/>
              <a:defRPr sz="1600"/>
            </a:lvl6pPr>
            <a:lvl7pPr marL="2137048" indent="0">
              <a:buNone/>
              <a:defRPr sz="1600"/>
            </a:lvl7pPr>
            <a:lvl8pPr marL="2493220" indent="0">
              <a:buNone/>
              <a:defRPr sz="1600"/>
            </a:lvl8pPr>
            <a:lvl9pPr marL="2849393" indent="0">
              <a:buNone/>
              <a:defRPr sz="16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09" y="402583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168" indent="0">
              <a:buNone/>
              <a:defRPr sz="1000"/>
            </a:lvl2pPr>
            <a:lvl3pPr marL="712340" indent="0">
              <a:buNone/>
              <a:defRPr sz="800"/>
            </a:lvl3pPr>
            <a:lvl4pPr marL="1068524" indent="0">
              <a:buNone/>
              <a:defRPr sz="700"/>
            </a:lvl4pPr>
            <a:lvl5pPr marL="1424697" indent="0">
              <a:buNone/>
              <a:defRPr sz="700"/>
            </a:lvl5pPr>
            <a:lvl6pPr marL="1780872" indent="0">
              <a:buNone/>
              <a:defRPr sz="700"/>
            </a:lvl6pPr>
            <a:lvl7pPr marL="2137048" indent="0">
              <a:buNone/>
              <a:defRPr sz="700"/>
            </a:lvl7pPr>
            <a:lvl8pPr marL="2493220" indent="0">
              <a:buNone/>
              <a:defRPr sz="700"/>
            </a:lvl8pPr>
            <a:lvl9pPr marL="2849393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5E15A-CDDB-4972-B5F9-238EBECD53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04629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7A5F2-7A15-4C3E-B89C-85DDEEB8B1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1601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C0F33-64FC-4CB3-AD7F-D67B9D2288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0918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79" y="36718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79" y="1199761"/>
            <a:ext cx="7343979" cy="3627338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B614B-042A-4BF5-BF14-30B9997647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38932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79" y="36718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7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7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17E02-A1A1-46E1-96D3-A36BD12B66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6021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79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5354E-65D8-4F1F-BFC9-572C95073A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9771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A62AD9B0-A7DC-452B-B0E1-F57CF33C38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16828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7" y="159826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330" indent="0" algn="ctr">
              <a:buNone/>
              <a:defRPr/>
            </a:lvl2pPr>
            <a:lvl3pPr marL="712661" indent="0" algn="ctr">
              <a:buNone/>
              <a:defRPr/>
            </a:lvl3pPr>
            <a:lvl4pPr marL="1069005" indent="0" algn="ctr">
              <a:buNone/>
              <a:defRPr/>
            </a:lvl4pPr>
            <a:lvl5pPr marL="1425339" indent="0" algn="ctr">
              <a:buNone/>
              <a:defRPr/>
            </a:lvl5pPr>
            <a:lvl6pPr marL="1781674" indent="0" algn="ctr">
              <a:buNone/>
              <a:defRPr/>
            </a:lvl6pPr>
            <a:lvl7pPr marL="2138011" indent="0" algn="ctr">
              <a:buNone/>
              <a:defRPr/>
            </a:lvl7pPr>
            <a:lvl8pPr marL="2494345" indent="0" algn="ctr">
              <a:buNone/>
              <a:defRPr/>
            </a:lvl8pPr>
            <a:lvl9pPr marL="285067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2989A-85E7-4576-B12F-6947845ABE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60034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122F0-756B-4ADE-9DAA-68B9815F6E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52059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8" y="3305569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8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330" indent="0">
              <a:buNone/>
              <a:defRPr sz="1400"/>
            </a:lvl2pPr>
            <a:lvl3pPr marL="712661" indent="0">
              <a:buNone/>
              <a:defRPr sz="1300"/>
            </a:lvl3pPr>
            <a:lvl4pPr marL="1069005" indent="0">
              <a:buNone/>
              <a:defRPr sz="1100"/>
            </a:lvl4pPr>
            <a:lvl5pPr marL="1425339" indent="0">
              <a:buNone/>
              <a:defRPr sz="1100"/>
            </a:lvl5pPr>
            <a:lvl6pPr marL="1781674" indent="0">
              <a:buNone/>
              <a:defRPr sz="1100"/>
            </a:lvl6pPr>
            <a:lvl7pPr marL="2138011" indent="0">
              <a:buNone/>
              <a:defRPr sz="1100"/>
            </a:lvl7pPr>
            <a:lvl8pPr marL="2494345" indent="0">
              <a:buNone/>
              <a:defRPr sz="1100"/>
            </a:lvl8pPr>
            <a:lvl9pPr marL="285067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B13D0-09BE-4BD4-93C0-13371970B3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43790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1B433-0E64-4626-AA3B-21C2F9AD1D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59054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0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330" indent="0">
              <a:buNone/>
              <a:defRPr sz="1600" b="1"/>
            </a:lvl2pPr>
            <a:lvl3pPr marL="712661" indent="0">
              <a:buNone/>
              <a:defRPr sz="1400" b="1"/>
            </a:lvl3pPr>
            <a:lvl4pPr marL="1069005" indent="0">
              <a:buNone/>
              <a:defRPr sz="1300" b="1"/>
            </a:lvl4pPr>
            <a:lvl5pPr marL="1425339" indent="0">
              <a:buNone/>
              <a:defRPr sz="1300" b="1"/>
            </a:lvl5pPr>
            <a:lvl6pPr marL="1781674" indent="0">
              <a:buNone/>
              <a:defRPr sz="1300" b="1"/>
            </a:lvl6pPr>
            <a:lvl7pPr marL="2138011" indent="0">
              <a:buNone/>
              <a:defRPr sz="1300" b="1"/>
            </a:lvl7pPr>
            <a:lvl8pPr marL="2494345" indent="0">
              <a:buNone/>
              <a:defRPr sz="1300" b="1"/>
            </a:lvl8pPr>
            <a:lvl9pPr marL="285067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330" indent="0">
              <a:buNone/>
              <a:defRPr sz="1600" b="1"/>
            </a:lvl2pPr>
            <a:lvl3pPr marL="712661" indent="0">
              <a:buNone/>
              <a:defRPr sz="1400" b="1"/>
            </a:lvl3pPr>
            <a:lvl4pPr marL="1069005" indent="0">
              <a:buNone/>
              <a:defRPr sz="1300" b="1"/>
            </a:lvl4pPr>
            <a:lvl5pPr marL="1425339" indent="0">
              <a:buNone/>
              <a:defRPr sz="1300" b="1"/>
            </a:lvl5pPr>
            <a:lvl6pPr marL="1781674" indent="0">
              <a:buNone/>
              <a:defRPr sz="1300" b="1"/>
            </a:lvl6pPr>
            <a:lvl7pPr marL="2138011" indent="0">
              <a:buNone/>
              <a:defRPr sz="1300" b="1"/>
            </a:lvl7pPr>
            <a:lvl8pPr marL="2494345" indent="0">
              <a:buNone/>
              <a:defRPr sz="1300" b="1"/>
            </a:lvl8pPr>
            <a:lvl9pPr marL="285067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D3DED-4560-400D-95BC-17F5DE607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85949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427F3-0AE2-437A-94B9-C805B29546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3783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4ADF6-589E-4C9F-A82F-078F71A2B5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73019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9" y="20521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9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330" indent="0">
              <a:buNone/>
              <a:defRPr sz="1000"/>
            </a:lvl2pPr>
            <a:lvl3pPr marL="712661" indent="0">
              <a:buNone/>
              <a:defRPr sz="800"/>
            </a:lvl3pPr>
            <a:lvl4pPr marL="1069005" indent="0">
              <a:buNone/>
              <a:defRPr sz="700"/>
            </a:lvl4pPr>
            <a:lvl5pPr marL="1425339" indent="0">
              <a:buNone/>
              <a:defRPr sz="700"/>
            </a:lvl5pPr>
            <a:lvl6pPr marL="1781674" indent="0">
              <a:buNone/>
              <a:defRPr sz="700"/>
            </a:lvl6pPr>
            <a:lvl7pPr marL="2138011" indent="0">
              <a:buNone/>
              <a:defRPr sz="700"/>
            </a:lvl7pPr>
            <a:lvl8pPr marL="2494345" indent="0">
              <a:buNone/>
              <a:defRPr sz="700"/>
            </a:lvl8pPr>
            <a:lvl9pPr marL="285067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EA0D7-357E-4A46-AC19-F28E41C616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35949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03" y="3600361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0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330" indent="0">
              <a:buNone/>
              <a:defRPr sz="2300"/>
            </a:lvl2pPr>
            <a:lvl3pPr marL="712661" indent="0">
              <a:buNone/>
              <a:defRPr sz="1900"/>
            </a:lvl3pPr>
            <a:lvl4pPr marL="1069005" indent="0">
              <a:buNone/>
              <a:defRPr sz="1600"/>
            </a:lvl4pPr>
            <a:lvl5pPr marL="1425339" indent="0">
              <a:buNone/>
              <a:defRPr sz="1600"/>
            </a:lvl5pPr>
            <a:lvl6pPr marL="1781674" indent="0">
              <a:buNone/>
              <a:defRPr sz="1600"/>
            </a:lvl6pPr>
            <a:lvl7pPr marL="2138011" indent="0">
              <a:buNone/>
              <a:defRPr sz="1600"/>
            </a:lvl7pPr>
            <a:lvl8pPr marL="2494345" indent="0">
              <a:buNone/>
              <a:defRPr sz="1600"/>
            </a:lvl8pPr>
            <a:lvl9pPr marL="2850678" indent="0">
              <a:buNone/>
              <a:defRPr sz="16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03" y="402583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330" indent="0">
              <a:buNone/>
              <a:defRPr sz="1000"/>
            </a:lvl2pPr>
            <a:lvl3pPr marL="712661" indent="0">
              <a:buNone/>
              <a:defRPr sz="800"/>
            </a:lvl3pPr>
            <a:lvl4pPr marL="1069005" indent="0">
              <a:buNone/>
              <a:defRPr sz="700"/>
            </a:lvl4pPr>
            <a:lvl5pPr marL="1425339" indent="0">
              <a:buNone/>
              <a:defRPr sz="700"/>
            </a:lvl5pPr>
            <a:lvl6pPr marL="1781674" indent="0">
              <a:buNone/>
              <a:defRPr sz="700"/>
            </a:lvl6pPr>
            <a:lvl7pPr marL="2138011" indent="0">
              <a:buNone/>
              <a:defRPr sz="700"/>
            </a:lvl7pPr>
            <a:lvl8pPr marL="2494345" indent="0">
              <a:buNone/>
              <a:defRPr sz="700"/>
            </a:lvl8pPr>
            <a:lvl9pPr marL="285067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A492B-89F8-4C75-9BA5-7B14BE81A2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10590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A43FD-E046-4248-9E3D-59FC0A62C7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3364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0FB36D6B-F53E-4BF6-B9D0-4D1B3C4BAD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27469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9DB84-39DD-435C-98AD-EE965E2D38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0748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73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73" y="1199761"/>
            <a:ext cx="7343979" cy="3627338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59636-20D0-4768-A833-F1B425BC9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14399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73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459BD-47EA-4868-A3A2-5C6EE2896E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38567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73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A33A4-0232-4DDB-B5BC-5C0D80F6A8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10935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2" y="1598258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546" indent="0" algn="ctr">
              <a:buNone/>
              <a:defRPr/>
            </a:lvl2pPr>
            <a:lvl3pPr marL="713089" indent="0" algn="ctr">
              <a:buNone/>
              <a:defRPr/>
            </a:lvl3pPr>
            <a:lvl4pPr marL="1069648" indent="0" algn="ctr">
              <a:buNone/>
              <a:defRPr/>
            </a:lvl4pPr>
            <a:lvl5pPr marL="1426195" indent="0" algn="ctr">
              <a:buNone/>
              <a:defRPr/>
            </a:lvl5pPr>
            <a:lvl6pPr marL="1782745" indent="0" algn="ctr">
              <a:buNone/>
              <a:defRPr/>
            </a:lvl6pPr>
            <a:lvl7pPr marL="2139296" indent="0" algn="ctr">
              <a:buNone/>
              <a:defRPr/>
            </a:lvl7pPr>
            <a:lvl8pPr marL="2495845" indent="0" algn="ctr">
              <a:buNone/>
              <a:defRPr/>
            </a:lvl8pPr>
            <a:lvl9pPr marL="285239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E048D-BCB2-4AA7-A4C4-EEB0757A0C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4017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F8E80-F769-41C8-8D87-8AA9104600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03897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3" y="330556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546" indent="0">
              <a:buNone/>
              <a:defRPr sz="1400"/>
            </a:lvl2pPr>
            <a:lvl3pPr marL="713089" indent="0">
              <a:buNone/>
              <a:defRPr sz="1300"/>
            </a:lvl3pPr>
            <a:lvl4pPr marL="1069648" indent="0">
              <a:buNone/>
              <a:defRPr sz="1100"/>
            </a:lvl4pPr>
            <a:lvl5pPr marL="1426195" indent="0">
              <a:buNone/>
              <a:defRPr sz="1100"/>
            </a:lvl5pPr>
            <a:lvl6pPr marL="1782745" indent="0">
              <a:buNone/>
              <a:defRPr sz="1100"/>
            </a:lvl6pPr>
            <a:lvl7pPr marL="2139296" indent="0">
              <a:buNone/>
              <a:defRPr sz="1100"/>
            </a:lvl7pPr>
            <a:lvl8pPr marL="2495845" indent="0">
              <a:buNone/>
              <a:defRPr sz="1100"/>
            </a:lvl8pPr>
            <a:lvl9pPr marL="285239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C55CA-E7DF-40DF-8A20-9AADF3078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23398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AA9EE-58FB-4C1C-8B78-49FBE09F23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89689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5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546" indent="0">
              <a:buNone/>
              <a:defRPr sz="1600" b="1"/>
            </a:lvl2pPr>
            <a:lvl3pPr marL="713089" indent="0">
              <a:buNone/>
              <a:defRPr sz="1400" b="1"/>
            </a:lvl3pPr>
            <a:lvl4pPr marL="1069648" indent="0">
              <a:buNone/>
              <a:defRPr sz="1300" b="1"/>
            </a:lvl4pPr>
            <a:lvl5pPr marL="1426195" indent="0">
              <a:buNone/>
              <a:defRPr sz="1300" b="1"/>
            </a:lvl5pPr>
            <a:lvl6pPr marL="1782745" indent="0">
              <a:buNone/>
              <a:defRPr sz="1300" b="1"/>
            </a:lvl6pPr>
            <a:lvl7pPr marL="2139296" indent="0">
              <a:buNone/>
              <a:defRPr sz="1300" b="1"/>
            </a:lvl7pPr>
            <a:lvl8pPr marL="2495845" indent="0">
              <a:buNone/>
              <a:defRPr sz="1300" b="1"/>
            </a:lvl8pPr>
            <a:lvl9pPr marL="285239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546" indent="0">
              <a:buNone/>
              <a:defRPr sz="1600" b="1"/>
            </a:lvl2pPr>
            <a:lvl3pPr marL="713089" indent="0">
              <a:buNone/>
              <a:defRPr sz="1400" b="1"/>
            </a:lvl3pPr>
            <a:lvl4pPr marL="1069648" indent="0">
              <a:buNone/>
              <a:defRPr sz="1300" b="1"/>
            </a:lvl4pPr>
            <a:lvl5pPr marL="1426195" indent="0">
              <a:buNone/>
              <a:defRPr sz="1300" b="1"/>
            </a:lvl5pPr>
            <a:lvl6pPr marL="1782745" indent="0">
              <a:buNone/>
              <a:defRPr sz="1300" b="1"/>
            </a:lvl6pPr>
            <a:lvl7pPr marL="2139296" indent="0">
              <a:buNone/>
              <a:defRPr sz="1300" b="1"/>
            </a:lvl7pPr>
            <a:lvl8pPr marL="2495845" indent="0">
              <a:buNone/>
              <a:defRPr sz="1300" b="1"/>
            </a:lvl8pPr>
            <a:lvl9pPr marL="285239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9E4C0-5872-44FA-B657-8CD5EB30ED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47567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2C2D-1B20-4D94-AACE-89DEDC1582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7962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EC83A644-2ED3-4BFB-8B34-F5AA872B13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75186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15579-0ADB-4C91-855D-66E926F3B1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88370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6" y="20519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6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546" indent="0">
              <a:buNone/>
              <a:defRPr sz="1000"/>
            </a:lvl2pPr>
            <a:lvl3pPr marL="713089" indent="0">
              <a:buNone/>
              <a:defRPr sz="800"/>
            </a:lvl3pPr>
            <a:lvl4pPr marL="1069648" indent="0">
              <a:buNone/>
              <a:defRPr sz="700"/>
            </a:lvl4pPr>
            <a:lvl5pPr marL="1426195" indent="0">
              <a:buNone/>
              <a:defRPr sz="700"/>
            </a:lvl5pPr>
            <a:lvl6pPr marL="1782745" indent="0">
              <a:buNone/>
              <a:defRPr sz="700"/>
            </a:lvl6pPr>
            <a:lvl7pPr marL="2139296" indent="0">
              <a:buNone/>
              <a:defRPr sz="700"/>
            </a:lvl7pPr>
            <a:lvl8pPr marL="2495845" indent="0">
              <a:buNone/>
              <a:defRPr sz="700"/>
            </a:lvl8pPr>
            <a:lvl9pPr marL="285239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84E14-0AE7-4824-B0B9-36D147EE5C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28945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03" y="3600358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0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546" indent="0">
              <a:buNone/>
              <a:defRPr sz="2300"/>
            </a:lvl2pPr>
            <a:lvl3pPr marL="713089" indent="0">
              <a:buNone/>
              <a:defRPr sz="1900"/>
            </a:lvl3pPr>
            <a:lvl4pPr marL="1069648" indent="0">
              <a:buNone/>
              <a:defRPr sz="1600"/>
            </a:lvl4pPr>
            <a:lvl5pPr marL="1426195" indent="0">
              <a:buNone/>
              <a:defRPr sz="1600"/>
            </a:lvl5pPr>
            <a:lvl6pPr marL="1782745" indent="0">
              <a:buNone/>
              <a:defRPr sz="1600"/>
            </a:lvl6pPr>
            <a:lvl7pPr marL="2139296" indent="0">
              <a:buNone/>
              <a:defRPr sz="1600"/>
            </a:lvl7pPr>
            <a:lvl8pPr marL="2495845" indent="0">
              <a:buNone/>
              <a:defRPr sz="1600"/>
            </a:lvl8pPr>
            <a:lvl9pPr marL="2852392" indent="0">
              <a:buNone/>
              <a:defRPr sz="16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03" y="4025833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546" indent="0">
              <a:buNone/>
              <a:defRPr sz="1000"/>
            </a:lvl2pPr>
            <a:lvl3pPr marL="713089" indent="0">
              <a:buNone/>
              <a:defRPr sz="800"/>
            </a:lvl3pPr>
            <a:lvl4pPr marL="1069648" indent="0">
              <a:buNone/>
              <a:defRPr sz="700"/>
            </a:lvl4pPr>
            <a:lvl5pPr marL="1426195" indent="0">
              <a:buNone/>
              <a:defRPr sz="700"/>
            </a:lvl5pPr>
            <a:lvl6pPr marL="1782745" indent="0">
              <a:buNone/>
              <a:defRPr sz="700"/>
            </a:lvl6pPr>
            <a:lvl7pPr marL="2139296" indent="0">
              <a:buNone/>
              <a:defRPr sz="700"/>
            </a:lvl7pPr>
            <a:lvl8pPr marL="2495845" indent="0">
              <a:buNone/>
              <a:defRPr sz="700"/>
            </a:lvl8pPr>
            <a:lvl9pPr marL="285239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F9C9D-1793-41AC-B815-11804F1A0B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35370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C4EC1-CC8B-46D3-9290-2C4A8E488C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01399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A88F6-95D9-4353-863B-D1AF5A9242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47091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72" y="36718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72" y="1199761"/>
            <a:ext cx="7343979" cy="3627338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B2DAD-6AFA-45CD-9101-5E0C6A7C0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14748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72" y="36718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0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0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287C4-8F1C-42AF-BC87-907CBBF9A6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7105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72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3FBE3-CA7C-4B27-83FA-C29AC0CF1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02481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0" y="1598254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266" indent="0" algn="ctr">
              <a:buNone/>
              <a:defRPr/>
            </a:lvl2pPr>
            <a:lvl3pPr marL="714529" indent="0" algn="ctr">
              <a:buNone/>
              <a:defRPr/>
            </a:lvl3pPr>
            <a:lvl4pPr marL="1071804" indent="0" algn="ctr">
              <a:buNone/>
              <a:defRPr/>
            </a:lvl4pPr>
            <a:lvl5pPr marL="1429071" indent="0" algn="ctr">
              <a:buNone/>
              <a:defRPr/>
            </a:lvl5pPr>
            <a:lvl6pPr marL="1786338" indent="0" algn="ctr">
              <a:buNone/>
              <a:defRPr/>
            </a:lvl6pPr>
            <a:lvl7pPr marL="2143605" indent="0" algn="ctr">
              <a:buNone/>
              <a:defRPr/>
            </a:lvl7pPr>
            <a:lvl8pPr marL="2500873" indent="0" algn="ctr">
              <a:buNone/>
              <a:defRPr/>
            </a:lvl8pPr>
            <a:lvl9pPr marL="285814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FF45-C2D6-476E-949B-808BF422C0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17827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E6930-3F90-46FE-BFE7-D3A409FC3C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286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0146727E-6025-419F-BFC0-3F6F048E1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909298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1" y="330555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1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266" indent="0">
              <a:buNone/>
              <a:defRPr sz="1400"/>
            </a:lvl2pPr>
            <a:lvl3pPr marL="714529" indent="0">
              <a:buNone/>
              <a:defRPr sz="1300"/>
            </a:lvl3pPr>
            <a:lvl4pPr marL="1071804" indent="0">
              <a:buNone/>
              <a:defRPr sz="1100"/>
            </a:lvl4pPr>
            <a:lvl5pPr marL="1429071" indent="0">
              <a:buNone/>
              <a:defRPr sz="1100"/>
            </a:lvl5pPr>
            <a:lvl6pPr marL="1786338" indent="0">
              <a:buNone/>
              <a:defRPr sz="1100"/>
            </a:lvl6pPr>
            <a:lvl7pPr marL="2143605" indent="0">
              <a:buNone/>
              <a:defRPr sz="1100"/>
            </a:lvl7pPr>
            <a:lvl8pPr marL="2500873" indent="0">
              <a:buNone/>
              <a:defRPr sz="1100"/>
            </a:lvl8pPr>
            <a:lvl9pPr marL="285814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BFB77-84F3-4C11-8F53-63A218026D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95753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B0546-9D0A-4F4A-BA42-ADCE629CA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76705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3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3D58F-C68D-4FE5-9832-8D2C19F7A5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17122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8017F-7E53-43EE-A746-E6F6295933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04172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EB5D8-CF4C-4911-B5ED-A8B3872C77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567694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3" y="20519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3" y="1076650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E905D-C71D-48E7-90CD-417586D16B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9647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9" y="360035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266" indent="0">
              <a:buNone/>
              <a:defRPr sz="2200"/>
            </a:lvl2pPr>
            <a:lvl3pPr marL="714529" indent="0">
              <a:buNone/>
              <a:defRPr sz="1900"/>
            </a:lvl3pPr>
            <a:lvl4pPr marL="1071804" indent="0">
              <a:buNone/>
              <a:defRPr sz="1600"/>
            </a:lvl4pPr>
            <a:lvl5pPr marL="1429071" indent="0">
              <a:buNone/>
              <a:defRPr sz="1600"/>
            </a:lvl5pPr>
            <a:lvl6pPr marL="1786338" indent="0">
              <a:buNone/>
              <a:defRPr sz="1600"/>
            </a:lvl6pPr>
            <a:lvl7pPr marL="2143605" indent="0">
              <a:buNone/>
              <a:defRPr sz="1600"/>
            </a:lvl7pPr>
            <a:lvl8pPr marL="2500873" indent="0">
              <a:buNone/>
              <a:defRPr sz="1600"/>
            </a:lvl8pPr>
            <a:lvl9pPr marL="2858140" indent="0">
              <a:buNone/>
              <a:defRPr sz="16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9" y="402582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79FD5-2C00-4DEB-87BE-370A2D4D01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46765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1D53C-D646-4FAF-AFA3-8989883DAF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501306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5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5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DDC08-5289-4888-ACE4-2D04EDAECB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617526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9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9" y="1199764"/>
            <a:ext cx="7343979" cy="3627339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8FF20-CFA9-4E3C-AC78-AE5EFD4865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9106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8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36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04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72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40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08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76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544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532733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9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76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76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2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2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5FA11-5AE4-4F91-AA7D-8ECE927EC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505393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9" y="367165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3227D-23CF-43A3-86B2-237668EB4C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70051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29" y="159823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805" indent="0" algn="ctr">
              <a:buNone/>
              <a:defRPr/>
            </a:lvl2pPr>
            <a:lvl3pPr marL="715609" indent="0" algn="ctr">
              <a:buNone/>
              <a:defRPr/>
            </a:lvl3pPr>
            <a:lvl4pPr marL="1073414" indent="0" algn="ctr">
              <a:buNone/>
              <a:defRPr/>
            </a:lvl4pPr>
            <a:lvl5pPr marL="1431219" indent="0" algn="ctr">
              <a:buNone/>
              <a:defRPr/>
            </a:lvl5pPr>
            <a:lvl6pPr marL="1789024" indent="0" algn="ctr">
              <a:buNone/>
              <a:defRPr/>
            </a:lvl6pPr>
            <a:lvl7pPr marL="2146828" indent="0" algn="ctr">
              <a:buNone/>
              <a:defRPr/>
            </a:lvl7pPr>
            <a:lvl8pPr marL="2504633" indent="0" algn="ctr">
              <a:buNone/>
              <a:defRPr/>
            </a:lvl8pPr>
            <a:lvl9pPr marL="286243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8C650-4ADE-40CC-B86B-7DC8AF7678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07357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CF3A0-A527-4563-B717-D2CDD23015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36835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81" y="330553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805" indent="0">
              <a:buNone/>
              <a:defRPr sz="1400"/>
            </a:lvl2pPr>
            <a:lvl3pPr marL="715609" indent="0">
              <a:buNone/>
              <a:defRPr sz="1300"/>
            </a:lvl3pPr>
            <a:lvl4pPr marL="1073414" indent="0">
              <a:buNone/>
              <a:defRPr sz="1100"/>
            </a:lvl4pPr>
            <a:lvl5pPr marL="1431219" indent="0">
              <a:buNone/>
              <a:defRPr sz="1100"/>
            </a:lvl5pPr>
            <a:lvl6pPr marL="1789024" indent="0">
              <a:buNone/>
              <a:defRPr sz="1100"/>
            </a:lvl6pPr>
            <a:lvl7pPr marL="2146828" indent="0">
              <a:buNone/>
              <a:defRPr sz="1100"/>
            </a:lvl7pPr>
            <a:lvl8pPr marL="2504633" indent="0">
              <a:buNone/>
              <a:defRPr sz="1100"/>
            </a:lvl8pPr>
            <a:lvl9pPr marL="286243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284B6-8C53-4537-932D-F59CF77A7D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751066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5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5" y="119975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662EC-3282-4AC7-94B0-C5B8CC430D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32019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6259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2" y="1151159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2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4" y="1151159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4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E0931-E617-4ABF-9591-22631040B7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146408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C9DDE-CF11-436F-A27E-286179B89F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061921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BCD33-28C3-480D-A306-AA37170A65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52843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517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08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7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F77EC-C8DE-494E-A318-20FA1575F8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3057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527BF629-4AEE-42FB-8D85-AB72413C1E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664308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77" y="360034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7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805" indent="0">
              <a:buNone/>
              <a:defRPr sz="2200"/>
            </a:lvl2pPr>
            <a:lvl3pPr marL="715609" indent="0">
              <a:buNone/>
              <a:defRPr sz="1900"/>
            </a:lvl3pPr>
            <a:lvl4pPr marL="1073414" indent="0">
              <a:buNone/>
              <a:defRPr sz="1600"/>
            </a:lvl4pPr>
            <a:lvl5pPr marL="1431219" indent="0">
              <a:buNone/>
              <a:defRPr sz="1600"/>
            </a:lvl5pPr>
            <a:lvl6pPr marL="1789024" indent="0">
              <a:buNone/>
              <a:defRPr sz="1600"/>
            </a:lvl6pPr>
            <a:lvl7pPr marL="2146828" indent="0">
              <a:buNone/>
              <a:defRPr sz="1600"/>
            </a:lvl7pPr>
            <a:lvl8pPr marL="2504633" indent="0">
              <a:buNone/>
              <a:defRPr sz="1600"/>
            </a:lvl8pPr>
            <a:lvl9pPr marL="2862438" indent="0">
              <a:buNone/>
              <a:defRPr sz="1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77" y="402581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0CD5A-386D-47FB-A213-E2D702E404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1581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EC091-9C22-4B13-9336-0A6EB7C00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689227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2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48" y="367162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2ECDA-DB56-4B9D-A7E0-8011FBC246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102217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47" y="1199754"/>
            <a:ext cx="7343979" cy="3627339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3B9DB-3965-4B92-8DDC-DDD8F8FB35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766239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5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5" y="119975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8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5" y="3064718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A2E05-9D9B-45B9-BE5D-5DA83A2F42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71182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47" y="367162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70EF0-61C7-4808-902A-2D944B9E9B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2437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6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2" y="115136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0841F7B-EF5E-4EEE-8B39-EA85DB627B07}" type="datetime1">
              <a:rPr lang="ru-RU"/>
              <a:pPr>
                <a:defRPr/>
              </a:pPr>
              <a:t>19.10.2021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068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65" tIns="40683" rIns="81365" bIns="406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81365" tIns="40683" rIns="81365" bIns="40683" rtlCol="0" anchor="ctr"/>
          <a:lstStyle>
            <a:lvl1pPr algn="l" defTabSz="813603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73FC46E1-CB62-4B38-94A5-63941E729B54}" type="datetime1">
              <a:rPr lang="ru-RU"/>
              <a:pPr>
                <a:defRPr/>
              </a:pPr>
              <a:t>19.10.2021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81365" tIns="40683" rIns="81365" bIns="40683" rtlCol="0" anchor="ctr"/>
          <a:lstStyle>
            <a:lvl1pPr algn="ctr" defTabSz="813603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4225" y="4398963"/>
            <a:ext cx="503238" cy="512762"/>
          </a:xfrm>
          <a:prstGeom prst="rect">
            <a:avLst/>
          </a:prstGeom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>
            <a:lvl1pPr algn="ctr" defTabSz="812800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58B18ED-5251-4893-8F6B-9ACA5D4964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952" r:id="rId1"/>
    <p:sldLayoutId id="2147488953" r:id="rId2"/>
    <p:sldLayoutId id="2147488954" r:id="rId3"/>
    <p:sldLayoutId id="2147488955" r:id="rId4"/>
    <p:sldLayoutId id="2147488956" r:id="rId5"/>
    <p:sldLayoutId id="2147488957" r:id="rId6"/>
    <p:sldLayoutId id="2147488958" r:id="rId7"/>
    <p:sldLayoutId id="2147488959" r:id="rId8"/>
    <p:sldLayoutId id="2147488960" r:id="rId9"/>
    <p:sldLayoutId id="2147488961" r:id="rId10"/>
    <p:sldLayoutId id="2147488962" r:id="rId11"/>
    <p:sldLayoutId id="2147488963" r:id="rId12"/>
    <p:sldLayoutId id="2147488964" r:id="rId13"/>
    <p:sldLayoutId id="2147488965" r:id="rId14"/>
    <p:sldLayoutId id="2147488966" r:id="rId15"/>
  </p:sldLayoutIdLst>
  <p:hf hdr="0" ftr="0" dt="0"/>
  <p:txStyles>
    <p:titleStyle>
      <a:lvl1pPr algn="l" defTabSz="812800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575" indent="174625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5625" indent="-201613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2800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9188" indent="709613" algn="l" defTabSz="8128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374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42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10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78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8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36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04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2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4006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0808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7605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4409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64" tIns="40632" rIns="81264" bIns="406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64" tIns="40632" rIns="81264" bIns="40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264" tIns="40632" rIns="81264" bIns="40632" numCol="1" anchor="ctr" anchorCtr="0" compatLnSpc="1">
            <a:prstTxWarp prst="textNoShape">
              <a:avLst/>
            </a:prstTxWarp>
            <a:normAutofit/>
          </a:bodyPr>
          <a:lstStyle>
            <a:lvl1pPr algn="ctr" defTabSz="811213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A26EF8-6CD0-4A2E-BFDA-D8BFF64C34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882" r:id="rId1"/>
    <p:sldLayoutId id="2147488883" r:id="rId2"/>
    <p:sldLayoutId id="2147488884" r:id="rId3"/>
    <p:sldLayoutId id="2147488885" r:id="rId4"/>
    <p:sldLayoutId id="2147488886" r:id="rId5"/>
    <p:sldLayoutId id="2147488887" r:id="rId6"/>
    <p:sldLayoutId id="2147488888" r:id="rId7"/>
    <p:sldLayoutId id="2147488889" r:id="rId8"/>
    <p:sldLayoutId id="2147488890" r:id="rId9"/>
    <p:sldLayoutId id="2147488891" r:id="rId10"/>
    <p:sldLayoutId id="2147488892" r:id="rId11"/>
    <p:sldLayoutId id="2147488893" r:id="rId12"/>
    <p:sldLayoutId id="2147488894" r:id="rId13"/>
    <p:sldLayoutId id="2147488895" r:id="rId14"/>
  </p:sldLayoutIdLst>
  <p:hf hdr="0" ftr="0" dt="0"/>
  <p:txStyles>
    <p:titleStyle>
      <a:lvl1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168" algn="l" defTabSz="81252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2340" algn="l" defTabSz="81252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8524" algn="l" defTabSz="81252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4697" algn="l" defTabSz="81252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1213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1438" algn="l" defTabSz="8112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4038" indent="-201613" algn="l" defTabSz="8112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6188" indent="-965200" algn="just" defTabSz="811213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17600" indent="306388" algn="l" defTabSz="811213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74165" indent="306708" algn="l" defTabSz="81252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0338" indent="306708" algn="l" defTabSz="81252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6515" indent="306708" algn="l" defTabSz="81252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2693" indent="306708" algn="l" defTabSz="81252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168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2340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8524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4697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0872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7048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3220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9393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00" tIns="40650" rIns="81300" bIns="406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6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00" tIns="40650" rIns="81300" bIns="406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300" tIns="40650" rIns="81300" bIns="40650" numCol="1" anchor="ctr" anchorCtr="0" compatLnSpc="1">
            <a:prstTxWarp prst="textNoShape">
              <a:avLst/>
            </a:prstTxWarp>
            <a:normAutofit/>
          </a:bodyPr>
          <a:lstStyle>
            <a:lvl1pPr algn="ctr" defTabSz="812800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5DF5CE6-58B0-4B19-A23E-ED40D66AAB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896" r:id="rId1"/>
    <p:sldLayoutId id="2147488897" r:id="rId2"/>
    <p:sldLayoutId id="2147488898" r:id="rId3"/>
    <p:sldLayoutId id="2147488899" r:id="rId4"/>
    <p:sldLayoutId id="2147488900" r:id="rId5"/>
    <p:sldLayoutId id="2147488901" r:id="rId6"/>
    <p:sldLayoutId id="2147488902" r:id="rId7"/>
    <p:sldLayoutId id="2147488903" r:id="rId8"/>
    <p:sldLayoutId id="2147488904" r:id="rId9"/>
    <p:sldLayoutId id="2147488905" r:id="rId10"/>
    <p:sldLayoutId id="2147488906" r:id="rId11"/>
    <p:sldLayoutId id="2147488907" r:id="rId12"/>
    <p:sldLayoutId id="2147488908" r:id="rId13"/>
    <p:sldLayoutId id="2147488909" r:id="rId14"/>
  </p:sldLayoutIdLst>
  <p:hf hdr="0" ftr="0" dt="0"/>
  <p:txStyles>
    <p:titleStyle>
      <a:lvl1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330" algn="l" defTabSz="81288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2661" algn="l" defTabSz="81288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9005" algn="l" defTabSz="81288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5339" algn="l" defTabSz="81288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1438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4038" indent="-201613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6188" indent="-965200" algn="just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17600" indent="306388" algn="l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74829" indent="306846" algn="l" defTabSz="81288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1163" indent="306846" algn="l" defTabSz="81288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7499" indent="306846" algn="l" defTabSz="81288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3839" indent="306846" algn="l" defTabSz="81288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330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2661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005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339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1674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8011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4345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0678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48" tIns="40674" rIns="81348" bIns="406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0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48" tIns="40674" rIns="81348" bIns="406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348" tIns="40674" rIns="81348" bIns="40674" numCol="1" anchor="ctr" anchorCtr="0" compatLnSpc="1">
            <a:prstTxWarp prst="textNoShape">
              <a:avLst/>
            </a:prstTxWarp>
            <a:normAutofit/>
          </a:bodyPr>
          <a:lstStyle>
            <a:lvl1pPr algn="ctr" defTabSz="812800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1C31601-6454-4336-9FB0-5AE4CEDF47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910" r:id="rId1"/>
    <p:sldLayoutId id="2147488911" r:id="rId2"/>
    <p:sldLayoutId id="2147488912" r:id="rId3"/>
    <p:sldLayoutId id="2147488913" r:id="rId4"/>
    <p:sldLayoutId id="2147488914" r:id="rId5"/>
    <p:sldLayoutId id="2147488915" r:id="rId6"/>
    <p:sldLayoutId id="2147488916" r:id="rId7"/>
    <p:sldLayoutId id="2147488917" r:id="rId8"/>
    <p:sldLayoutId id="2147488918" r:id="rId9"/>
    <p:sldLayoutId id="2147488919" r:id="rId10"/>
    <p:sldLayoutId id="2147488920" r:id="rId11"/>
    <p:sldLayoutId id="2147488921" r:id="rId12"/>
    <p:sldLayoutId id="2147488922" r:id="rId13"/>
    <p:sldLayoutId id="2147488923" r:id="rId14"/>
  </p:sldLayoutIdLst>
  <p:hf hdr="0" ftr="0" dt="0"/>
  <p:txStyles>
    <p:titleStyle>
      <a:lvl1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546" algn="l" defTabSz="81337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089" algn="l" defTabSz="81337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9648" algn="l" defTabSz="81337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195" algn="l" defTabSz="81337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3025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5625" indent="-201613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7775" indent="-966788" algn="just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17600" indent="306388" algn="l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75716" indent="307030" algn="l" defTabSz="81337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2265" indent="307030" algn="l" defTabSz="81337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8815" indent="307030" algn="l" defTabSz="81337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5368" indent="307030" algn="l" defTabSz="81337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546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089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648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195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2745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296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5845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392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4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509" tIns="40755" rIns="81509" bIns="40755" numCol="1" anchor="ctr" anchorCtr="0" compatLnSpc="1">
            <a:prstTxWarp prst="textNoShape">
              <a:avLst/>
            </a:prstTxWarp>
            <a:normAutofit/>
          </a:bodyPr>
          <a:lstStyle>
            <a:lvl1pPr algn="ctr" defTabSz="814388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6E3102-21E2-4422-BD00-1BECDB9A7B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924" r:id="rId1"/>
    <p:sldLayoutId id="2147488925" r:id="rId2"/>
    <p:sldLayoutId id="2147488926" r:id="rId3"/>
    <p:sldLayoutId id="2147488927" r:id="rId4"/>
    <p:sldLayoutId id="2147488928" r:id="rId5"/>
    <p:sldLayoutId id="2147488929" r:id="rId6"/>
    <p:sldLayoutId id="2147488930" r:id="rId7"/>
    <p:sldLayoutId id="2147488931" r:id="rId8"/>
    <p:sldLayoutId id="2147488932" r:id="rId9"/>
    <p:sldLayoutId id="2147488933" r:id="rId10"/>
    <p:sldLayoutId id="2147488934" r:id="rId11"/>
    <p:sldLayoutId id="2147488935" r:id="rId12"/>
    <p:sldLayoutId id="2147488936" r:id="rId13"/>
    <p:sldLayoutId id="2147488937" r:id="rId14"/>
  </p:sldLayoutIdLst>
  <p:hf hdr="0" ftr="0" dt="0"/>
  <p:txStyles>
    <p:titleStyle>
      <a:lvl1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266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529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804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9071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4388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3025" algn="l" defTabSz="8143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5625" indent="-203200" algn="l" defTabSz="8143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9363" indent="-968375" algn="just" defTabSz="814388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20775" indent="306388" algn="l" defTabSz="814388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78689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957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3225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0492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266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529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804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9071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6338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3605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0873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814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8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 defTabSz="815975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B6ABA12-7D7C-409A-AE10-9B7C9D0B53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938" r:id="rId1"/>
    <p:sldLayoutId id="2147488939" r:id="rId2"/>
    <p:sldLayoutId id="2147488940" r:id="rId3"/>
    <p:sldLayoutId id="2147488941" r:id="rId4"/>
    <p:sldLayoutId id="2147488942" r:id="rId5"/>
    <p:sldLayoutId id="2147488943" r:id="rId6"/>
    <p:sldLayoutId id="2147488944" r:id="rId7"/>
    <p:sldLayoutId id="2147488945" r:id="rId8"/>
    <p:sldLayoutId id="2147488946" r:id="rId9"/>
    <p:sldLayoutId id="2147488947" r:id="rId10"/>
    <p:sldLayoutId id="2147488948" r:id="rId11"/>
    <p:sldLayoutId id="2147488949" r:id="rId12"/>
    <p:sldLayoutId id="2147488950" r:id="rId13"/>
    <p:sldLayoutId id="2147488951" r:id="rId14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805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60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414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121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163" indent="73025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50950" indent="-96996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22363" indent="307975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80914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8719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6523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4328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805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560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341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3121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902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682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4633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6243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Прямоугольник 3"/>
          <p:cNvSpPr>
            <a:spLocks noChangeArrowheads="1"/>
          </p:cNvSpPr>
          <p:nvPr/>
        </p:nvSpPr>
        <p:spPr bwMode="auto">
          <a:xfrm>
            <a:off x="4187232" y="4670425"/>
            <a:ext cx="491724" cy="27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3784" tIns="51897" rIns="103784" bIns="51897">
            <a:spAutoFit/>
          </a:bodyPr>
          <a:lstStyle>
            <a:lvl1pPr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112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112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112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112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1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altLang="ru-RU" sz="11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Заголовок 1"/>
          <p:cNvSpPr>
            <a:spLocks noGrp="1"/>
          </p:cNvSpPr>
          <p:nvPr>
            <p:ph type="ctrTitle"/>
          </p:nvPr>
        </p:nvSpPr>
        <p:spPr>
          <a:xfrm>
            <a:off x="142875" y="2389188"/>
            <a:ext cx="8497888" cy="1214437"/>
          </a:xfrm>
        </p:spPr>
        <p:txBody>
          <a:bodyPr/>
          <a:lstStyle/>
          <a:p>
            <a:pPr algn="ctr" defTabSz="1011238" eaLnBrk="1" hangingPunct="1"/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Особенности порядка исчисления и уплаты имущественных налогов физических лиц в 2021 году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450" y="1924050"/>
            <a:ext cx="6408738" cy="647700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УПРАВЛЕНИЕ ФЕДЕРАЛЬНОЙ НАЛОГОВОЙ СЛУЖБЫ ПО                                 Г. СЕВАСТОПОЛЮ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5650" y="3849688"/>
            <a:ext cx="7561263" cy="574675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Докладчик: </a:t>
            </a:r>
            <a:r>
              <a:rPr lang="ru-RU" sz="1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Балуева Наталья Борисовна, 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начальник отдела камерального контроля в сфере налогообложения имущества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/>
          </p:nvPr>
        </p:nvGraphicFramePr>
        <p:xfrm>
          <a:off x="-252535" y="1174313"/>
          <a:ext cx="9001000" cy="370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2AD9B0-A7DC-452B-B0E1-F57CF33C38C4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254546" y="699542"/>
            <a:ext cx="8655942" cy="527147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налоговых уведомлений (тыс. шт.)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4601480"/>
            <a:ext cx="2592288" cy="2334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endParaRPr lang="ru-RU" sz="1400" b="1" dirty="0" smtClean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57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Вырезка экрана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725527"/>
            <a:ext cx="4376339" cy="27197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2AD9B0-A7DC-452B-B0E1-F57CF33C38C4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sp>
        <p:nvSpPr>
          <p:cNvPr id="6" name="TextBox 5"/>
          <p:cNvSpPr txBox="1"/>
          <p:nvPr/>
        </p:nvSpPr>
        <p:spPr>
          <a:xfrm>
            <a:off x="236491" y="267003"/>
            <a:ext cx="8398786" cy="6954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20000"/>
          </a:bodyPr>
          <a:lstStyle/>
          <a:p>
            <a:pPr algn="ctr" defTabSz="1043056" eaLnBrk="1" fontAlgn="auto" hangingPunct="1">
              <a:spcAft>
                <a:spcPts val="0"/>
              </a:spcAft>
            </a:pPr>
            <a:endParaRPr lang="ru-RU" sz="2400" b="1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</a:pPr>
            <a:r>
              <a:rPr lang="ru-RU" sz="26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Налоговое уведомление для физических лиц за 2020 год</a:t>
            </a:r>
          </a:p>
          <a:p>
            <a:pPr algn="ctr" defTabSz="1043056" eaLnBrk="1" fontAlgn="auto" hangingPunct="1">
              <a:spcAft>
                <a:spcPts val="0"/>
              </a:spcAft>
            </a:pPr>
            <a:endParaRPr lang="ru-RU" sz="2400" b="1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366" y="4029782"/>
            <a:ext cx="8080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уплаты:  </a:t>
            </a:r>
          </a:p>
          <a:p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01.12.2021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26505" y="768717"/>
            <a:ext cx="40031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ФНС России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07.09.2016 </a:t>
            </a:r>
            <a:endParaRPr lang="ru-RU" sz="1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ММВ-7-11/477@ (ред.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17.06.2020                               №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ЕД-7-21/386@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«Об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уведомления»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Вырезка экран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82" y="937514"/>
            <a:ext cx="4395623" cy="29317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506921" y="3435846"/>
            <a:ext cx="1098306" cy="7200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1000" b="1" dirty="0" smtClean="0">
                <a:solidFill>
                  <a:prstClr val="black"/>
                </a:solidFill>
                <a:latin typeface="Calibri"/>
              </a:rPr>
              <a:t>ХХХХХХХХХХХХ</a:t>
            </a:r>
          </a:p>
        </p:txBody>
      </p:sp>
    </p:spTree>
    <p:extLst>
      <p:ext uri="{BB962C8B-B14F-4D97-AF65-F5344CB8AC3E}">
        <p14:creationId xmlns:p14="http://schemas.microsoft.com/office/powerpoint/2010/main" val="269302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2AD9B0-A7DC-452B-B0E1-F57CF33C38C4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254546" y="411511"/>
            <a:ext cx="8655942" cy="576064"/>
          </a:xfrm>
        </p:spPr>
        <p:txBody>
          <a:bodyPr/>
          <a:lstStyle/>
          <a:p>
            <a:pPr algn="ctr"/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Массовое направление налоговых уведомлений в 2021 году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4601480"/>
            <a:ext cx="2592288" cy="2334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endParaRPr lang="ru-RU" sz="1400" b="1" dirty="0" smtClean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787286868"/>
              </p:ext>
            </p:extLst>
          </p:nvPr>
        </p:nvGraphicFramePr>
        <p:xfrm>
          <a:off x="323528" y="1464408"/>
          <a:ext cx="2376264" cy="3304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375098" y="2293645"/>
            <a:ext cx="2016224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Почтовое отправление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03748" y="3724180"/>
            <a:ext cx="2232248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кабинет НП ФЛ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248953"/>
            <a:ext cx="4194986" cy="39736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Количество: 113 тыс. штук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788023" y="1248953"/>
            <a:ext cx="3471527" cy="351974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!ВАЖНО ЗНАТЬ!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сводное налоговое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 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направляется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если:  </a:t>
            </a:r>
            <a:endParaRPr lang="en-US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endParaRPr lang="ru-RU" sz="10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defTabSz="3600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Налогоплательщику</a:t>
            </a:r>
            <a:endParaRPr lang="en-US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360000">
              <a:spcAft>
                <a:spcPts val="0"/>
              </a:spcAft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предоставлена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льгота</a:t>
            </a:r>
            <a:endParaRPr lang="en-US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360000">
              <a:spcAft>
                <a:spcPts val="0"/>
              </a:spcAft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defTabSz="3600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 к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уплате</a:t>
            </a:r>
            <a:endParaRPr lang="en-US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360000">
              <a:spcAft>
                <a:spcPts val="0"/>
              </a:spcAft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менее  100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endParaRPr lang="en-US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360000">
              <a:spcAft>
                <a:spcPts val="0"/>
              </a:spcAft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defTabSz="3600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зачтен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переплатой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23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2AD9B0-A7DC-452B-B0E1-F57CF33C38C4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468132" y="483518"/>
            <a:ext cx="83523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Адреса обособленных подразделений                                              УФНС </a:t>
            </a:r>
            <a:r>
              <a:rPr lang="ru-RU" sz="2400" b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Севастополю: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67545" y="1707658"/>
            <a:ext cx="7704855" cy="838781"/>
            <a:chOff x="0" y="2088238"/>
            <a:chExt cx="8208911" cy="41938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2088238"/>
              <a:ext cx="8208911" cy="368848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75000"/>
                <a:alpha val="90000"/>
              </a:schemeClr>
            </a:solidFill>
            <a:ln>
              <a:solidFill>
                <a:srgbClr val="002060"/>
              </a:solidFill>
            </a:ln>
          </p:spPr>
          <p:style>
            <a:lnRef idx="0">
              <a:scrgbClr r="0" g="0" b="0"/>
            </a:lnRef>
            <a:fillRef idx="3">
              <a:scrgbClr r="0" g="0" b="0"/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г. Севастополь, ул. Кулакова, 37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Скругленный прямоугольник 4"/>
            <p:cNvSpPr/>
            <p:nvPr/>
          </p:nvSpPr>
          <p:spPr>
            <a:xfrm>
              <a:off x="12654" y="2100892"/>
              <a:ext cx="8183603" cy="406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i="0" kern="1200" baseline="0" dirty="0">
                <a:solidFill>
                  <a:schemeClr val="bg1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67545" y="1764873"/>
            <a:ext cx="8348656" cy="1563132"/>
            <a:chOff x="-152399" y="2100892"/>
            <a:chExt cx="8348656" cy="1110206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-152399" y="2727920"/>
              <a:ext cx="7692978" cy="483178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75000"/>
                <a:alpha val="90000"/>
              </a:schemeClr>
            </a:solidFill>
            <a:ln>
              <a:solidFill>
                <a:srgbClr val="002060"/>
              </a:solidFill>
            </a:ln>
          </p:spPr>
          <p:style>
            <a:lnRef idx="0">
              <a:scrgbClr r="0" g="0" b="0"/>
            </a:lnRef>
            <a:fillRef idx="3">
              <a:scrgbClr r="0" g="0" b="0"/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г</a:t>
              </a:r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. Севастополь, ул. Пролетарская, 24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Скругленный прямоугольник 4"/>
            <p:cNvSpPr/>
            <p:nvPr/>
          </p:nvSpPr>
          <p:spPr>
            <a:xfrm>
              <a:off x="12654" y="2100892"/>
              <a:ext cx="8183603" cy="406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i="0" kern="1200" baseline="0" dirty="0">
                <a:solidFill>
                  <a:schemeClr val="bg1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35497" y="3571018"/>
            <a:ext cx="7736903" cy="720080"/>
            <a:chOff x="0" y="2088238"/>
            <a:chExt cx="8208911" cy="432035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2088238"/>
              <a:ext cx="8208911" cy="432035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75000"/>
                <a:alpha val="90000"/>
              </a:schemeClr>
            </a:solidFill>
            <a:ln>
              <a:solidFill>
                <a:srgbClr val="002060"/>
              </a:solidFill>
            </a:ln>
          </p:spPr>
          <p:style>
            <a:lnRef idx="0">
              <a:scrgbClr r="0" g="0" b="0"/>
            </a:lnRef>
            <a:fillRef idx="3">
              <a:scrgbClr r="0" g="0" b="0"/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г. Севастополь, ул. Героев Севастополя, 74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Скругленный прямоугольник 4"/>
            <p:cNvSpPr/>
            <p:nvPr/>
          </p:nvSpPr>
          <p:spPr>
            <a:xfrm>
              <a:off x="12654" y="2100892"/>
              <a:ext cx="8183603" cy="4067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i="0" kern="1200" baseline="0" dirty="0">
                <a:solidFill>
                  <a:schemeClr val="bg1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480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Прямоугольник 3"/>
          <p:cNvSpPr>
            <a:spLocks noChangeArrowheads="1"/>
          </p:cNvSpPr>
          <p:nvPr/>
        </p:nvSpPr>
        <p:spPr bwMode="auto">
          <a:xfrm>
            <a:off x="4638675" y="6853238"/>
            <a:ext cx="15335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162" tIns="52082" rIns="104162" bIns="52082">
            <a:spAutoFit/>
          </a:bodyPr>
          <a:lstStyle>
            <a:lvl1pPr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200">
                <a:solidFill>
                  <a:srgbClr val="FFFFFF"/>
                </a:solidFill>
                <a:latin typeface="Calibri" panose="020F0502020204030204" pitchFamily="34" charset="0"/>
              </a:rPr>
              <a:t>30 января 2015 года</a:t>
            </a:r>
          </a:p>
        </p:txBody>
      </p:sp>
      <p:sp>
        <p:nvSpPr>
          <p:cNvPr id="79875" name="Заголовок 1"/>
          <p:cNvSpPr>
            <a:spLocks noGrp="1"/>
          </p:cNvSpPr>
          <p:nvPr>
            <p:ph type="ctrTitle"/>
          </p:nvPr>
        </p:nvSpPr>
        <p:spPr>
          <a:xfrm>
            <a:off x="700088" y="2643188"/>
            <a:ext cx="7875587" cy="865187"/>
          </a:xfrm>
        </p:spPr>
        <p:txBody>
          <a:bodyPr/>
          <a:lstStyle/>
          <a:p>
            <a:pPr algn="ctr" eaLnBrk="1" hangingPunct="1"/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 ЗА  ВНИМАНИЕ</a:t>
            </a:r>
            <a:b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12800">
              <a:spcBef>
                <a:spcPct val="20000"/>
              </a:spcBef>
              <a:buFont typeface="+mj-lt"/>
              <a:defRPr sz="24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282575" indent="174625" defTabSz="8128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555625" indent="-201613" defTabSz="8128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1319213" algn="just" defTabSz="812800">
              <a:lnSpc>
                <a:spcPts val="1900"/>
              </a:lnSpc>
              <a:spcBef>
                <a:spcPts val="400"/>
              </a:spcBef>
              <a:buFont typeface="Arial" panose="020B0604020202020204" pitchFamily="34" charset="0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1119188" indent="709613" defTabSz="81280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1576388" indent="709613" defTabSz="8128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033588" indent="709613" defTabSz="8128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2490788" indent="709613" defTabSz="8128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2947988" indent="709613" defTabSz="8128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BC5A660-9691-48CE-A84D-42D0379D1784}" type="slidenum">
              <a:rPr lang="ru-RU" altLang="ru-RU" sz="2100" smtClean="0">
                <a:solidFill>
                  <a:srgbClr val="FFFFFF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2100" smtClean="0">
              <a:solidFill>
                <a:srgbClr val="FFFFFF"/>
              </a:solidFill>
            </a:endParaRPr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0" y="454025"/>
            <a:ext cx="811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24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Имущественные налоги </a:t>
            </a:r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</a:t>
            </a:r>
            <a:endParaRPr lang="ru-RU" alt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750" y="1208088"/>
            <a:ext cx="2087563" cy="863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налог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749" y="2425700"/>
            <a:ext cx="2087563" cy="8651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83338" y="3157538"/>
            <a:ext cx="1512887" cy="431800"/>
          </a:xfrm>
          <a:prstGeom prst="rect">
            <a:avLst/>
          </a:prstGeom>
        </p:spPr>
        <p:txBody>
          <a:bodyPr lIns="104306" tIns="52153" rIns="104306" bIns="52153" anchor="ctr">
            <a:normAutofit fontScale="55000" lnSpcReduction="20000"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25607" name="Прямоугольник 2"/>
          <p:cNvSpPr>
            <a:spLocks noChangeArrowheads="1"/>
          </p:cNvSpPr>
          <p:nvPr/>
        </p:nvSpPr>
        <p:spPr bwMode="auto">
          <a:xfrm>
            <a:off x="2849563" y="1208088"/>
            <a:ext cx="52562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28 Налогового кодекса РФ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города Севастополя от 14.11.2014 </a:t>
            </a:r>
            <a:r>
              <a:rPr lang="en-US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75-ЗС «О транспортном налоге»</a:t>
            </a:r>
          </a:p>
        </p:txBody>
      </p:sp>
      <p:sp>
        <p:nvSpPr>
          <p:cNvPr id="25608" name="Прямоугольник 16"/>
          <p:cNvSpPr>
            <a:spLocks noChangeArrowheads="1"/>
          </p:cNvSpPr>
          <p:nvPr/>
        </p:nvSpPr>
        <p:spPr bwMode="auto">
          <a:xfrm>
            <a:off x="2849563" y="2432050"/>
            <a:ext cx="53752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31 Налогового кодекса РФ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города Севастополя от 26.11.2014 </a:t>
            </a:r>
            <a:r>
              <a:rPr lang="en-US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81-ЗС «О земельном налоге»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0000" y="3667125"/>
            <a:ext cx="2087563" cy="92075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</a:t>
            </a: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</a:t>
            </a: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1" name="Прямоугольник 16"/>
          <p:cNvSpPr>
            <a:spLocks noChangeArrowheads="1"/>
          </p:cNvSpPr>
          <p:nvPr/>
        </p:nvSpPr>
        <p:spPr bwMode="auto">
          <a:xfrm>
            <a:off x="2855913" y="3657600"/>
            <a:ext cx="59055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</a:t>
            </a: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кодекса РФ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города Севастополя от </a:t>
            </a: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.11.2020 </a:t>
            </a: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614-ЗС </a:t>
            </a:r>
            <a:r>
              <a:rPr lang="ru-RU" altLang="ru-RU" sz="1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налоге на имущество </a:t>
            </a:r>
            <a:endParaRPr lang="en-US" altLang="ru-RU" sz="18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лиц»</a:t>
            </a:r>
            <a:endParaRPr lang="ru-RU" altLang="ru-RU" sz="1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95288" y="2249488"/>
            <a:ext cx="47529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01638" y="3465513"/>
            <a:ext cx="4824412" cy="269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82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авнобедренный треугольник 11"/>
          <p:cNvSpPr/>
          <p:nvPr/>
        </p:nvSpPr>
        <p:spPr>
          <a:xfrm>
            <a:off x="4631205" y="1862010"/>
            <a:ext cx="3456384" cy="2793333"/>
          </a:xfrm>
          <a:prstGeom prst="triangle">
            <a:avLst>
              <a:gd name="adj" fmla="val 48973"/>
            </a:avLst>
          </a:prstGeom>
          <a:solidFill>
            <a:schemeClr val="accent1">
              <a:lumMod val="75000"/>
              <a:alpha val="14000"/>
            </a:schemeClr>
          </a:solidFill>
          <a:ln>
            <a:noFill/>
          </a:ln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11177" y="1862011"/>
            <a:ext cx="3456384" cy="2793333"/>
          </a:xfrm>
          <a:prstGeom prst="triangle">
            <a:avLst>
              <a:gd name="adj" fmla="val 48973"/>
            </a:avLst>
          </a:prstGeom>
          <a:solidFill>
            <a:schemeClr val="accent1">
              <a:lumMod val="75000"/>
              <a:alpha val="14000"/>
            </a:schemeClr>
          </a:solidFill>
          <a:ln>
            <a:noFill/>
          </a:ln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BA1C57F-8F01-43A0-BB55-C7DBA6C61B6E}" type="slidenum">
              <a:rPr lang="ru-RU" altLang="ru-RU" sz="2100" smtClean="0">
                <a:solidFill>
                  <a:srgbClr val="FFFFFF"/>
                </a:solidFill>
                <a:latin typeface="Calibri" panose="020F0502020204030204" pitchFamily="34" charset="0"/>
              </a:rPr>
              <a:pPr/>
              <a:t>3</a:t>
            </a:fld>
            <a:endParaRPr lang="ru-RU" altLang="ru-RU" sz="210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0661" name="Прямоугольник 5"/>
          <p:cNvSpPr>
            <a:spLocks noChangeArrowheads="1"/>
          </p:cNvSpPr>
          <p:nvPr/>
        </p:nvSpPr>
        <p:spPr bwMode="auto">
          <a:xfrm>
            <a:off x="538163" y="442913"/>
            <a:ext cx="7866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 (с 01.01.2021)</a:t>
            </a:r>
          </a:p>
        </p:txBody>
      </p:sp>
      <p:sp>
        <p:nvSpPr>
          <p:cNvPr id="2" name="Прямоугольник 6"/>
          <p:cNvSpPr>
            <a:spLocks noChangeArrowheads="1"/>
          </p:cNvSpPr>
          <p:nvPr/>
        </p:nvSpPr>
        <p:spPr bwMode="auto">
          <a:xfrm>
            <a:off x="773113" y="1183171"/>
            <a:ext cx="7364411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 Законом города Севастополя от 27.11.2020 № 614-ЗС </a:t>
            </a:r>
          </a:p>
          <a:p>
            <a:pPr algn="ctr">
              <a:defRPr/>
            </a:pPr>
            <a:r>
              <a:rPr lang="ru-RU" alt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налоге на имущество физических лиц</a:t>
            </a:r>
            <a:endParaRPr lang="ru-RU" altLang="ru-RU" sz="1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773113" y="3338513"/>
            <a:ext cx="3478212" cy="9540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endParaRPr lang="ru-RU" altLang="ru-RU" sz="1000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alt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</a:p>
          <a:p>
            <a:pPr algn="ctr">
              <a:defRPr/>
            </a:pPr>
            <a:endParaRPr lang="ru-RU" altLang="ru-RU" sz="1000" dirty="0">
              <a:solidFill>
                <a:schemeClr val="bg1"/>
              </a:solidFill>
            </a:endParaRPr>
          </a:p>
        </p:txBody>
      </p:sp>
      <p:sp>
        <p:nvSpPr>
          <p:cNvPr id="35846" name="Прямоугольник 2"/>
          <p:cNvSpPr>
            <a:spLocks noChangeArrowheads="1"/>
          </p:cNvSpPr>
          <p:nvPr/>
        </p:nvSpPr>
        <p:spPr bwMode="auto">
          <a:xfrm>
            <a:off x="4649788" y="3338513"/>
            <a:ext cx="3487737" cy="9540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</a:t>
            </a:r>
          </a:p>
          <a:p>
            <a:pPr algn="ctr">
              <a:defRPr/>
            </a:pPr>
            <a:r>
              <a:rPr lang="ru-RU" alt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2022 </a:t>
            </a:r>
          </a:p>
        </p:txBody>
      </p:sp>
      <p:sp>
        <p:nvSpPr>
          <p:cNvPr id="23567" name="Прямоугольник 1"/>
          <p:cNvSpPr>
            <a:spLocks noChangeArrowheads="1"/>
          </p:cNvSpPr>
          <p:nvPr/>
        </p:nvSpPr>
        <p:spPr bwMode="auto">
          <a:xfrm>
            <a:off x="944563" y="2227263"/>
            <a:ext cx="32019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налоговый </a:t>
            </a:r>
          </a:p>
          <a:p>
            <a:pPr algn="ctr">
              <a:defRPr/>
            </a:pPr>
            <a:r>
              <a:rPr lang="ru-RU" alt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</a:p>
        </p:txBody>
      </p:sp>
      <p:sp>
        <p:nvSpPr>
          <p:cNvPr id="23568" name="Прямоугольник 2"/>
          <p:cNvSpPr>
            <a:spLocks noChangeArrowheads="1"/>
          </p:cNvSpPr>
          <p:nvPr/>
        </p:nvSpPr>
        <p:spPr bwMode="auto">
          <a:xfrm>
            <a:off x="5319713" y="2227263"/>
            <a:ext cx="214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уплаты</a:t>
            </a:r>
          </a:p>
        </p:txBody>
      </p:sp>
    </p:spTree>
    <p:extLst>
      <p:ext uri="{BB962C8B-B14F-4D97-AF65-F5344CB8AC3E}">
        <p14:creationId xmlns:p14="http://schemas.microsoft.com/office/powerpoint/2010/main" val="223967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2AD9B0-A7DC-452B-B0E1-F57CF33C38C4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sp>
        <p:nvSpPr>
          <p:cNvPr id="6" name="TextBox 5"/>
          <p:cNvSpPr txBox="1"/>
          <p:nvPr/>
        </p:nvSpPr>
        <p:spPr>
          <a:xfrm>
            <a:off x="1547664" y="440794"/>
            <a:ext cx="7596336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Расчет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налог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имущество физических лиц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3226"/>
            <a:ext cx="960039" cy="96003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547664" y="869025"/>
            <a:ext cx="735979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 Физическое лицо владеет 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квартирой площадью 60 м</a:t>
            </a:r>
            <a:r>
              <a:rPr lang="ru-RU" sz="1800" b="1" i="1" baseline="30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кадастровая стоимость - </a:t>
            </a:r>
            <a:r>
              <a:rPr lang="ru-RU" sz="18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4 500 000 рублей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60711" y="1630327"/>
            <a:ext cx="1728000" cy="39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Налоговый вычет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60711" y="2133469"/>
            <a:ext cx="1728000" cy="82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</a:t>
            </a:r>
            <a:r>
              <a:rPr lang="ru-RU" sz="3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652" y="1617357"/>
            <a:ext cx="1728000" cy="39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Налоговая ставка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652" y="2142801"/>
            <a:ext cx="1730766" cy="82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0,1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96932" y="3320077"/>
            <a:ext cx="2781637" cy="57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2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Закона города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Севастополя от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27.11.2020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№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614-ЗС</a:t>
            </a:r>
            <a:endParaRPr lang="ru-RU" sz="1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632202" y="3320077"/>
            <a:ext cx="1269684" cy="57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п.3 ст.403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НК РФ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62963" y="1631905"/>
            <a:ext cx="1728000" cy="39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Коэффициент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16854" y="2137453"/>
            <a:ext cx="1728000" cy="82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5402" y="4039310"/>
            <a:ext cx="7876731" cy="8002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НАЛОГА:</a:t>
            </a:r>
          </a:p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(4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500 000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4 500 000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20 / 60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0,1%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 0,2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600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17951" y="2133469"/>
            <a:ext cx="1728000" cy="82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Кадастровая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стоимость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4,5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млн.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руб.</a:t>
            </a:r>
            <a:endParaRPr lang="ru-RU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05402" y="1617357"/>
            <a:ext cx="1728000" cy="39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Налоговая база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0284" y="3320078"/>
            <a:ext cx="1590838" cy="57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СЕВРЕЕСТР</a:t>
            </a:r>
          </a:p>
          <a:p>
            <a:pPr algn="ctr"/>
            <a:endParaRPr lang="ru-RU" b="1" dirty="0"/>
          </a:p>
        </p:txBody>
      </p:sp>
      <p:sp>
        <p:nvSpPr>
          <p:cNvPr id="28" name="Стрелка вверх 27"/>
          <p:cNvSpPr/>
          <p:nvPr/>
        </p:nvSpPr>
        <p:spPr>
          <a:xfrm>
            <a:off x="806932" y="3038842"/>
            <a:ext cx="950038" cy="2093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7214126" y="3312951"/>
            <a:ext cx="1110340" cy="57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п.8 ст.408 НК РФ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Стрелка вверх 29"/>
          <p:cNvSpPr/>
          <p:nvPr/>
        </p:nvSpPr>
        <p:spPr>
          <a:xfrm>
            <a:off x="2749692" y="3056133"/>
            <a:ext cx="950038" cy="2093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верх 30"/>
          <p:cNvSpPr/>
          <p:nvPr/>
        </p:nvSpPr>
        <p:spPr>
          <a:xfrm>
            <a:off x="7251944" y="3035394"/>
            <a:ext cx="950038" cy="2093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верх 31"/>
          <p:cNvSpPr/>
          <p:nvPr/>
        </p:nvSpPr>
        <p:spPr>
          <a:xfrm>
            <a:off x="5070398" y="3056133"/>
            <a:ext cx="950038" cy="2093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16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2AD9B0-A7DC-452B-B0E1-F57CF33C38C4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6" name="TextBox 5"/>
          <p:cNvSpPr txBox="1"/>
          <p:nvPr/>
        </p:nvSpPr>
        <p:spPr>
          <a:xfrm>
            <a:off x="1156726" y="383965"/>
            <a:ext cx="7807762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</a:pP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транспортного налога физических лиц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05268" y="784073"/>
            <a:ext cx="7626603" cy="37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7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 </a:t>
            </a:r>
            <a:r>
              <a:rPr lang="ru-RU" sz="1700" b="1" i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Гражданин владеет легковым автомобилем мощностью 190 </a:t>
            </a:r>
            <a:r>
              <a:rPr lang="ru-RU" sz="1700" b="1" i="1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л.с</a:t>
            </a:r>
            <a:r>
              <a:rPr lang="ru-RU" sz="1700" b="1" i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700" b="1" i="1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91760" y="1331090"/>
            <a:ext cx="2160000" cy="54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Вид транспортного средства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91759" y="1989514"/>
            <a:ext cx="2160000" cy="64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Легковой </a:t>
            </a:r>
          </a:p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</a:t>
            </a: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56305" y="1324073"/>
            <a:ext cx="2304000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Налоговая </a:t>
            </a:r>
          </a:p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ставка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56305" y="1989514"/>
            <a:ext cx="2304000" cy="64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руб. за </a:t>
            </a:r>
            <a:r>
              <a:rPr lang="ru-RU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08104" y="2997774"/>
            <a:ext cx="2781637" cy="57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2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Закона города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Севастополя от 14.11.2014 № 75-ЗС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3901214"/>
            <a:ext cx="7822197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НАЛОГА:</a:t>
            </a:r>
          </a:p>
          <a:p>
            <a:r>
              <a:rPr 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 </a:t>
            </a:r>
            <a:r>
              <a:rPr 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.× 25 руб. за </a:t>
            </a:r>
            <a:r>
              <a:rPr lang="ru-RU" sz="20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.= 4 750 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(без учета налоговой льготы)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67745" y="1989514"/>
            <a:ext cx="1764000" cy="64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Мощность </a:t>
            </a:r>
          </a:p>
          <a:p>
            <a:pPr algn="ctr"/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190 </a:t>
            </a:r>
            <a:r>
              <a:rPr lang="ru-RU" sz="1800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л.с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.</a:t>
            </a:r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1493" y="1332437"/>
            <a:ext cx="1764000" cy="54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Налоговая </a:t>
            </a:r>
          </a:p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база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2997774"/>
            <a:ext cx="4679950" cy="5847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Государственная инспекция безопасности дорожного движения (ГИБДД)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8" name="Стрелка вверх 27"/>
          <p:cNvSpPr/>
          <p:nvPr/>
        </p:nvSpPr>
        <p:spPr>
          <a:xfrm>
            <a:off x="1156726" y="2725881"/>
            <a:ext cx="972000" cy="216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Стрелка вверх 31"/>
          <p:cNvSpPr/>
          <p:nvPr/>
        </p:nvSpPr>
        <p:spPr>
          <a:xfrm>
            <a:off x="6412922" y="2725566"/>
            <a:ext cx="972000" cy="216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3965"/>
            <a:ext cx="1381740" cy="826475"/>
          </a:xfrm>
          <a:prstGeom prst="rect">
            <a:avLst/>
          </a:prstGeom>
        </p:spPr>
      </p:pic>
      <p:sp>
        <p:nvSpPr>
          <p:cNvPr id="24" name="Стрелка вверх 23"/>
          <p:cNvSpPr/>
          <p:nvPr/>
        </p:nvSpPr>
        <p:spPr>
          <a:xfrm>
            <a:off x="3722047" y="2725881"/>
            <a:ext cx="972000" cy="216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8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1E47718-52E8-4F66-B705-658D9C781513}" type="slidenum">
              <a:rPr lang="ru-RU" altLang="ru-RU" sz="2100" smtClean="0">
                <a:solidFill>
                  <a:srgbClr val="FFFFFF"/>
                </a:solidFill>
                <a:latin typeface="Calibri" panose="020F0502020204030204" pitchFamily="34" charset="0"/>
              </a:rPr>
              <a:pPr/>
              <a:t>6</a:t>
            </a:fld>
            <a:endParaRPr lang="ru-RU" altLang="ru-RU" sz="210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7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131303"/>
              </p:ext>
            </p:extLst>
          </p:nvPr>
        </p:nvGraphicFramePr>
        <p:xfrm>
          <a:off x="251520" y="267494"/>
          <a:ext cx="820891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963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C3EC322-5B12-452E-9FCD-FB36A6D2B6A0}" type="slidenum">
              <a:rPr lang="ru-RU" altLang="ru-RU" sz="2100" smtClean="0">
                <a:solidFill>
                  <a:srgbClr val="FFFFFF"/>
                </a:solidFill>
                <a:latin typeface="Calibri" panose="020F0502020204030204" pitchFamily="34" charset="0"/>
              </a:rPr>
              <a:pPr/>
              <a:t>7</a:t>
            </a:fld>
            <a:endParaRPr lang="ru-RU" altLang="ru-RU" sz="210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1" y="291083"/>
            <a:ext cx="8573764" cy="843988"/>
          </a:xfrm>
          <a:prstGeom prst="rect">
            <a:avLst/>
          </a:prstGeom>
        </p:spPr>
        <p:txBody>
          <a:bodyPr wrap="square" lIns="104306" tIns="52153" rIns="104306" bIns="52153" anchor="ctr">
            <a:sp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льготы по транспортному налогу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</a:t>
            </a: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8525616"/>
              </p:ext>
            </p:extLst>
          </p:nvPr>
        </p:nvGraphicFramePr>
        <p:xfrm>
          <a:off x="153554" y="864000"/>
          <a:ext cx="8568952" cy="2823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6840000" y="3492000"/>
            <a:ext cx="14401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Чернобыльцы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70" y="3492000"/>
            <a:ext cx="14352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15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Многодетные</a:t>
            </a:r>
          </a:p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92000" y="3492000"/>
            <a:ext cx="17344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ВОВ,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боевых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30759" y="3492000"/>
            <a:ext cx="21723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Инвалиды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гр.,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инвалиды </a:t>
            </a:r>
          </a:p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 детства)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57626" y="1367792"/>
            <a:ext cx="447887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количество - 2083 чел.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07407" y="4453824"/>
            <a:ext cx="39344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одно ТС мощностью </a:t>
            </a:r>
            <a:r>
              <a:rPr lang="ru-RU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ru-RU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b="1" dirty="0" err="1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Левая фигурная скобка 10"/>
          <p:cNvSpPr/>
          <p:nvPr/>
        </p:nvSpPr>
        <p:spPr>
          <a:xfrm rot="16200000">
            <a:off x="5228616" y="1581431"/>
            <a:ext cx="360040" cy="5472000"/>
          </a:xfrm>
          <a:prstGeom prst="leftBrace">
            <a:avLst>
              <a:gd name="adj1" fmla="val 49677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741" y="4281834"/>
            <a:ext cx="3521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ТС мощностью </a:t>
            </a:r>
            <a:r>
              <a:rPr lang="ru-RU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ru-RU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ru-RU" b="1" dirty="0" err="1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ТС </a:t>
            </a:r>
            <a:r>
              <a:rPr lang="en-US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 100</a:t>
            </a:r>
            <a:r>
              <a:rPr lang="ru-RU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(50% налога)</a:t>
            </a:r>
            <a:endParaRPr lang="ru-RU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Левая фигурная скобка 18"/>
          <p:cNvSpPr/>
          <p:nvPr/>
        </p:nvSpPr>
        <p:spPr>
          <a:xfrm rot="16200000">
            <a:off x="1188000" y="3300702"/>
            <a:ext cx="360040" cy="1584000"/>
          </a:xfrm>
          <a:prstGeom prst="leftBrace">
            <a:avLst>
              <a:gd name="adj1" fmla="val 49677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6286" y="2356509"/>
            <a:ext cx="921418" cy="45474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algn="ctr" defTabSz="1043056" eaLnBrk="1" fontAlgn="auto" hangingPunct="1">
              <a:spcAft>
                <a:spcPts val="0"/>
              </a:spcAft>
            </a:pPr>
            <a:r>
              <a:rPr lang="ru-RU" sz="4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87824" y="2616326"/>
            <a:ext cx="943313" cy="45474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algn="ctr" defTabSz="1043056" eaLnBrk="1" fontAlgn="auto" hangingPunct="1">
              <a:spcAft>
                <a:spcPts val="0"/>
              </a:spcAft>
            </a:pPr>
            <a:r>
              <a:rPr lang="ru-RU" sz="4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1257" y="2843700"/>
            <a:ext cx="1000903" cy="45474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algn="ctr" defTabSz="1043056" eaLnBrk="1" fontAlgn="auto" hangingPunct="1">
              <a:spcAft>
                <a:spcPts val="0"/>
              </a:spcAft>
            </a:pPr>
            <a:r>
              <a:rPr lang="ru-RU" sz="4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141596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4"/>
          <p:cNvGraphicFramePr>
            <a:graphicFrameLocks/>
          </p:cNvGraphicFramePr>
          <p:nvPr>
            <p:extLst/>
          </p:nvPr>
        </p:nvGraphicFramePr>
        <p:xfrm>
          <a:off x="193972" y="691323"/>
          <a:ext cx="8476332" cy="2853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7830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C6974D1-AEC5-459D-953B-CADC08A1D9DE}" type="slidenum">
              <a:rPr lang="ru-RU" altLang="ru-RU" sz="2100" smtClean="0">
                <a:solidFill>
                  <a:srgbClr val="FFFFFF"/>
                </a:solidFill>
                <a:latin typeface="Calibri" panose="020F0502020204030204" pitchFamily="34" charset="0"/>
              </a:rPr>
              <a:pPr/>
              <a:t>8</a:t>
            </a:fld>
            <a:endParaRPr lang="ru-RU" altLang="ru-RU" sz="210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3888" y="341164"/>
            <a:ext cx="8251825" cy="1213320"/>
          </a:xfrm>
          <a:prstGeom prst="rect">
            <a:avLst/>
          </a:prstGeom>
        </p:spPr>
        <p:txBody>
          <a:bodyPr lIns="104306" tIns="52153" rIns="104306" bIns="52153" anchor="ctr">
            <a:sp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вычет по земельному налогу 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</a:t>
            </a:r>
            <a:r>
              <a:rPr lang="ru-RU" sz="24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</a:t>
            </a: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4362" y="3312000"/>
            <a:ext cx="12811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Пенсионеры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58198" y="3312000"/>
            <a:ext cx="1433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Многодетные 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семьи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78806" y="3312000"/>
            <a:ext cx="17414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Ветераны ВОВ, ветераны боевых действий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14978" y="3312000"/>
            <a:ext cx="1410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Чернобыльцы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50518" y="2554000"/>
            <a:ext cx="835246" cy="75604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090193" y="2843999"/>
            <a:ext cx="828000" cy="4660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609308" y="2964982"/>
            <a:ext cx="828000" cy="360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135294" y="3094102"/>
            <a:ext cx="828000" cy="2140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50877" y="1601783"/>
            <a:ext cx="4522131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000" b="1" dirty="0" smtClean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количество - 30224 чел.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23134" y="3312000"/>
            <a:ext cx="19621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Инвалиды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гр.,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инвалиды </a:t>
            </a:r>
          </a:p>
          <a:p>
            <a:pPr algn="ctr">
              <a:spcBef>
                <a:spcPts val="0"/>
              </a:spcBef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 детства)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465136"/>
            <a:ext cx="8080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вычет предоставляется на один </a:t>
            </a:r>
            <a:r>
              <a:rPr lang="ru-RU" sz="1800" b="1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участок </a:t>
            </a:r>
            <a:r>
              <a:rPr lang="ru-RU" sz="18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размере 600 м</a:t>
            </a:r>
            <a:r>
              <a:rPr lang="ru-RU" sz="1800" b="1" baseline="30000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8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874407"/>
            <a:ext cx="938067" cy="45474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</a:pPr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40840" y="2677336"/>
            <a:ext cx="861553" cy="45474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75710" y="2845517"/>
            <a:ext cx="861553" cy="45474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32670" y="2904128"/>
            <a:ext cx="861553" cy="45474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2%</a:t>
            </a:r>
          </a:p>
        </p:txBody>
      </p:sp>
      <p:sp>
        <p:nvSpPr>
          <p:cNvPr id="20" name="Левая фигурная скобка 19"/>
          <p:cNvSpPr/>
          <p:nvPr/>
        </p:nvSpPr>
        <p:spPr>
          <a:xfrm rot="16200000">
            <a:off x="4241143" y="628261"/>
            <a:ext cx="360040" cy="7165663"/>
          </a:xfrm>
          <a:prstGeom prst="leftBrace">
            <a:avLst>
              <a:gd name="adj1" fmla="val 49677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62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2AD9B0-A7DC-452B-B0E1-F57CF33C38C4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sp>
        <p:nvSpPr>
          <p:cNvPr id="6" name="TextBox 5"/>
          <p:cNvSpPr txBox="1"/>
          <p:nvPr/>
        </p:nvSpPr>
        <p:spPr>
          <a:xfrm>
            <a:off x="1595690" y="301844"/>
            <a:ext cx="7311772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 eaLnBrk="1" fontAlgn="auto" hangingPunct="1">
              <a:spcAft>
                <a:spcPts val="0"/>
              </a:spcAft>
            </a:pPr>
            <a:r>
              <a:rPr lang="ru-RU" sz="24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земельного налога физических лиц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95690" y="644802"/>
            <a:ext cx="731177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 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Гражданина </a:t>
            </a:r>
            <a:r>
              <a:rPr lang="ru-RU" sz="18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владеет 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земельным участком (для садоводства) площадью 800 м</a:t>
            </a:r>
            <a:r>
              <a:rPr lang="ru-RU" sz="1800" b="1" i="1" baseline="30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2, </a:t>
            </a:r>
            <a:r>
              <a:rPr lang="ru-RU" sz="1800" b="1" i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кадастровая стоимость 2 млн. руб.</a:t>
            </a:r>
            <a:endParaRPr lang="ru-RU" sz="1800" b="1" i="1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11807" y="1503542"/>
            <a:ext cx="1831930" cy="39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Категория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19506" y="2017528"/>
            <a:ext cx="1828557" cy="79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ведения </a:t>
            </a:r>
          </a:p>
          <a:p>
            <a:pPr algn="ctr"/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садоводства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47884" y="1522841"/>
            <a:ext cx="1728000" cy="39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Налоговая ставка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47884" y="2012583"/>
            <a:ext cx="1750718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0,025%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04085" y="3216252"/>
            <a:ext cx="2781637" cy="504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2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Закона города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Севастополя от 26.11.2014 № 75-ЗС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8105" y="3875712"/>
            <a:ext cx="7876731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НАЛОГА:</a:t>
            </a:r>
          </a:p>
          <a:p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2 000 000 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0,025%  = 500 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(без учета налогового вычета);</a:t>
            </a:r>
          </a:p>
          <a:p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2 000 000 – (2 000 000 /800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600) 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0,025% = 125 рублей (налоговый вычет 6 соток)</a:t>
            </a:r>
            <a:endParaRPr lang="ru-RU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8104" y="1993059"/>
            <a:ext cx="2045663" cy="79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Кадастровая 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стоимость </a:t>
            </a:r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2,0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млн.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19848" y="1505754"/>
            <a:ext cx="2068833" cy="39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Налоговая база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1755" y="3216252"/>
            <a:ext cx="4726309" cy="504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СЕВРЕЕСТР</a:t>
            </a:r>
          </a:p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8" name="Стрелка вверх 27"/>
          <p:cNvSpPr/>
          <p:nvPr/>
        </p:nvSpPr>
        <p:spPr>
          <a:xfrm>
            <a:off x="974330" y="2941363"/>
            <a:ext cx="950038" cy="2093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трелка вверх 29"/>
          <p:cNvSpPr/>
          <p:nvPr/>
        </p:nvSpPr>
        <p:spPr>
          <a:xfrm>
            <a:off x="3758765" y="2941363"/>
            <a:ext cx="950038" cy="2093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Стрелка вверх 31"/>
          <p:cNvSpPr/>
          <p:nvPr/>
        </p:nvSpPr>
        <p:spPr>
          <a:xfrm>
            <a:off x="6419884" y="2927573"/>
            <a:ext cx="950038" cy="2093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28" y="400998"/>
            <a:ext cx="1137861" cy="95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2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4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13606</TotalTime>
  <Words>742</Words>
  <Application>Microsoft Office PowerPoint</Application>
  <PresentationFormat>Экран (16:9)</PresentationFormat>
  <Paragraphs>169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Calibri</vt:lpstr>
      <vt:lpstr>Times New Roman</vt:lpstr>
      <vt:lpstr>Wingdings</vt:lpstr>
      <vt:lpstr>Present_FNS2012_16-9</vt:lpstr>
      <vt:lpstr>10_Present_FNS2012_A4</vt:lpstr>
      <vt:lpstr>11_Present_FNS2012_A4</vt:lpstr>
      <vt:lpstr>12_Present_FNS2012_A4</vt:lpstr>
      <vt:lpstr>13_Present_FNS2012_A4</vt:lpstr>
      <vt:lpstr>14_Present_FNS2012_A4</vt:lpstr>
      <vt:lpstr>«Особенности порядка исчисления и уплаты имущественных налогов физических лиц в 2021 году»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Количество налоговых уведомлений (тыс. шт.)</vt:lpstr>
      <vt:lpstr>Презентация PowerPoint</vt:lpstr>
      <vt:lpstr>Массовое направление налоговых уведомлений в 2021 году</vt:lpstr>
      <vt:lpstr>Презентация PowerPoint</vt:lpstr>
      <vt:lpstr>БЛАГОДАРЮ  ЗА  ВНИМАНИЕ 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Балуева Наталья Борисовна</cp:lastModifiedBy>
  <cp:revision>1568</cp:revision>
  <cp:lastPrinted>2021-08-23T14:33:04Z</cp:lastPrinted>
  <dcterms:created xsi:type="dcterms:W3CDTF">2013-03-25T05:56:00Z</dcterms:created>
  <dcterms:modified xsi:type="dcterms:W3CDTF">2021-10-19T14:05:20Z</dcterms:modified>
</cp:coreProperties>
</file>